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7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76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C4C13A-67D1-4405-B974-EFF16E565B2F}" v="364" dt="2022-02-28T19:34:04.897"/>
    <p1510:client id="{4304A5D0-D544-4D3D-B17B-FD7E1C94EA4F}" v="1204" dt="2022-03-01T06:42:20.220"/>
    <p1510:client id="{9E4B2B27-48BC-4252-87E5-B8B1A2A21F4C}" v="45" dt="2022-02-28T16:43:29.034"/>
    <p1510:client id="{F2F90FFA-D240-478C-8C97-342DACBF2882}" v="86" dt="2022-02-28T20:05:42.073"/>
    <p1510:client id="{F82F1978-557E-437A-A253-BD531FFE00F2}" v="17" dt="2022-03-01T09:22:49.9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F58563-186C-40F1-86B2-8EEAC3D7ADC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553E5B8-2805-46C2-8542-3E235C233A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Reading of data</a:t>
          </a:r>
        </a:p>
      </dgm:t>
    </dgm:pt>
    <dgm:pt modelId="{D83F7792-DEA5-4F28-AB6B-BCF3B8260BB8}" type="parTrans" cxnId="{43404F67-199B-40D5-87AD-34B0A10B1C52}">
      <dgm:prSet/>
      <dgm:spPr/>
      <dgm:t>
        <a:bodyPr/>
        <a:lstStyle/>
        <a:p>
          <a:endParaRPr lang="en-US"/>
        </a:p>
      </dgm:t>
    </dgm:pt>
    <dgm:pt modelId="{4521D4D8-BE90-44C5-A81A-D41151FC4CA1}" type="sibTrans" cxnId="{43404F67-199B-40D5-87AD-34B0A10B1C52}">
      <dgm:prSet/>
      <dgm:spPr/>
      <dgm:t>
        <a:bodyPr/>
        <a:lstStyle/>
        <a:p>
          <a:endParaRPr lang="en-US"/>
        </a:p>
      </dgm:t>
    </dgm:pt>
    <dgm:pt modelId="{A277C2A1-E951-4825-9A46-22DE48CFB83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Cleaning of Data</a:t>
          </a:r>
        </a:p>
      </dgm:t>
    </dgm:pt>
    <dgm:pt modelId="{E48DA98C-FD6D-4CE4-9263-D78E15959087}" type="parTrans" cxnId="{D8AD4120-6AD2-4F19-8324-6DC63CD86735}">
      <dgm:prSet/>
      <dgm:spPr/>
      <dgm:t>
        <a:bodyPr/>
        <a:lstStyle/>
        <a:p>
          <a:endParaRPr lang="en-US"/>
        </a:p>
      </dgm:t>
    </dgm:pt>
    <dgm:pt modelId="{EFC88164-F372-401F-AEDE-6BEBBCD14755}" type="sibTrans" cxnId="{D8AD4120-6AD2-4F19-8324-6DC63CD86735}">
      <dgm:prSet/>
      <dgm:spPr/>
      <dgm:t>
        <a:bodyPr/>
        <a:lstStyle/>
        <a:p>
          <a:endParaRPr lang="en-US"/>
        </a:p>
      </dgm:t>
    </dgm:pt>
    <dgm:pt modelId="{8A0C4CF7-9273-43AB-9BDC-8C2BF17CD87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Univariate, Bivariate and Multivariate Analysis</a:t>
          </a:r>
        </a:p>
      </dgm:t>
    </dgm:pt>
    <dgm:pt modelId="{699DF156-CAC7-451C-B139-3D331A7877B3}" type="parTrans" cxnId="{DDA2E1E1-62E2-40E5-B3DE-159EEC6274F4}">
      <dgm:prSet/>
      <dgm:spPr/>
      <dgm:t>
        <a:bodyPr/>
        <a:lstStyle/>
        <a:p>
          <a:endParaRPr lang="en-US"/>
        </a:p>
      </dgm:t>
    </dgm:pt>
    <dgm:pt modelId="{42F480A1-0C5A-41E1-931A-AF8A345859FB}" type="sibTrans" cxnId="{DDA2E1E1-62E2-40E5-B3DE-159EEC6274F4}">
      <dgm:prSet/>
      <dgm:spPr/>
      <dgm:t>
        <a:bodyPr/>
        <a:lstStyle/>
        <a:p>
          <a:endParaRPr lang="en-US"/>
        </a:p>
      </dgm:t>
    </dgm:pt>
    <dgm:pt modelId="{B1F93B7B-31C8-4D0C-B870-E1A047F3B3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Plotting of different graphs</a:t>
          </a:r>
        </a:p>
      </dgm:t>
    </dgm:pt>
    <dgm:pt modelId="{91A3A9B4-6A4F-4FBE-866D-EAB1953D3548}" type="parTrans" cxnId="{F6CB81F8-180B-4455-8F72-00B0B26202AB}">
      <dgm:prSet/>
      <dgm:spPr/>
      <dgm:t>
        <a:bodyPr/>
        <a:lstStyle/>
        <a:p>
          <a:endParaRPr lang="en-US"/>
        </a:p>
      </dgm:t>
    </dgm:pt>
    <dgm:pt modelId="{F72B6F3E-AFBF-4467-87F3-5563A02F8FE2}" type="sibTrans" cxnId="{F6CB81F8-180B-4455-8F72-00B0B26202AB}">
      <dgm:prSet/>
      <dgm:spPr/>
      <dgm:t>
        <a:bodyPr/>
        <a:lstStyle/>
        <a:p>
          <a:endParaRPr lang="en-US"/>
        </a:p>
      </dgm:t>
    </dgm:pt>
    <dgm:pt modelId="{6E7A349F-8F78-41AD-836D-A965200C9C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Filtering of Data</a:t>
          </a:r>
        </a:p>
      </dgm:t>
    </dgm:pt>
    <dgm:pt modelId="{5E0F2DE0-06A4-4714-A595-56BE3E4FBB78}" type="parTrans" cxnId="{5F775131-D2B9-41A9-BAAD-D894BBBC92D1}">
      <dgm:prSet/>
      <dgm:spPr/>
      <dgm:t>
        <a:bodyPr/>
        <a:lstStyle/>
        <a:p>
          <a:endParaRPr lang="en-US"/>
        </a:p>
      </dgm:t>
    </dgm:pt>
    <dgm:pt modelId="{5A533004-CF87-4B2A-912A-0DF6227CF563}" type="sibTrans" cxnId="{5F775131-D2B9-41A9-BAAD-D894BBBC92D1}">
      <dgm:prSet/>
      <dgm:spPr/>
      <dgm:t>
        <a:bodyPr/>
        <a:lstStyle/>
        <a:p>
          <a:endParaRPr lang="en-US"/>
        </a:p>
      </dgm:t>
    </dgm:pt>
    <dgm:pt modelId="{AF1E3DD3-E4F4-48F5-B03E-37EAF72D280E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</a:rPr>
            <a:t>Exporting the Data</a:t>
          </a:r>
        </a:p>
      </dgm:t>
    </dgm:pt>
    <dgm:pt modelId="{62069B98-B40A-426C-AB3B-42245DC1BF51}" type="parTrans" cxnId="{467BB3C9-AE12-4951-BA34-0636511CCAFE}">
      <dgm:prSet/>
      <dgm:spPr/>
    </dgm:pt>
    <dgm:pt modelId="{43A49A64-0269-4B8B-8371-8DCBBAAE7E6F}" type="sibTrans" cxnId="{467BB3C9-AE12-4951-BA34-0636511CCAFE}">
      <dgm:prSet/>
      <dgm:spPr/>
      <dgm:t>
        <a:bodyPr/>
        <a:lstStyle/>
        <a:p>
          <a:endParaRPr lang="en-US"/>
        </a:p>
      </dgm:t>
    </dgm:pt>
    <dgm:pt modelId="{E2ADF65E-54DE-45AE-9107-E7D02D0FD06F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</a:rPr>
            <a:t>Problem Understanding</a:t>
          </a:r>
        </a:p>
      </dgm:t>
    </dgm:pt>
    <dgm:pt modelId="{BE037FE4-1722-492C-A475-D3CF09B087D8}" type="parTrans" cxnId="{1BC1ECB6-BF3B-4D65-9046-56C112C1F540}">
      <dgm:prSet/>
      <dgm:spPr/>
    </dgm:pt>
    <dgm:pt modelId="{23BAD871-6BEF-4936-BED3-BDDE0DDC3078}" type="sibTrans" cxnId="{1BC1ECB6-BF3B-4D65-9046-56C112C1F540}">
      <dgm:prSet/>
      <dgm:spPr/>
    </dgm:pt>
    <dgm:pt modelId="{0D145459-5ECC-4340-BEF3-B5E83BAD33A8}" type="pres">
      <dgm:prSet presAssocID="{0EF58563-186C-40F1-86B2-8EEAC3D7ADC9}" presName="root" presStyleCnt="0">
        <dgm:presLayoutVars>
          <dgm:dir/>
          <dgm:resizeHandles val="exact"/>
        </dgm:presLayoutVars>
      </dgm:prSet>
      <dgm:spPr/>
    </dgm:pt>
    <dgm:pt modelId="{1340D5D1-ADBC-4AAE-9629-E715B62EB94C}" type="pres">
      <dgm:prSet presAssocID="{E2ADF65E-54DE-45AE-9107-E7D02D0FD06F}" presName="compNode" presStyleCnt="0"/>
      <dgm:spPr/>
    </dgm:pt>
    <dgm:pt modelId="{5D8C39C0-2CD4-4FA1-ABCC-B5B72179D7B3}" type="pres">
      <dgm:prSet presAssocID="{E2ADF65E-54DE-45AE-9107-E7D02D0FD06F}" presName="bgRect" presStyleLbl="bgShp" presStyleIdx="0" presStyleCnt="7"/>
      <dgm:spPr/>
    </dgm:pt>
    <dgm:pt modelId="{70015B10-5FD0-4E0B-8BDF-E5A4BD1451A4}" type="pres">
      <dgm:prSet presAssocID="{E2ADF65E-54DE-45AE-9107-E7D02D0FD06F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DE54591E-9527-49D6-BA1A-BE1CD1AF3842}" type="pres">
      <dgm:prSet presAssocID="{E2ADF65E-54DE-45AE-9107-E7D02D0FD06F}" presName="spaceRect" presStyleCnt="0"/>
      <dgm:spPr/>
    </dgm:pt>
    <dgm:pt modelId="{92291E28-8AD5-44D9-B58E-1CECF753A6CB}" type="pres">
      <dgm:prSet presAssocID="{E2ADF65E-54DE-45AE-9107-E7D02D0FD06F}" presName="parTx" presStyleLbl="revTx" presStyleIdx="0" presStyleCnt="7">
        <dgm:presLayoutVars>
          <dgm:chMax val="0"/>
          <dgm:chPref val="0"/>
        </dgm:presLayoutVars>
      </dgm:prSet>
      <dgm:spPr/>
    </dgm:pt>
    <dgm:pt modelId="{AB37B8CB-30AD-4814-B300-5EAE168B11AB}" type="pres">
      <dgm:prSet presAssocID="{23BAD871-6BEF-4936-BED3-BDDE0DDC3078}" presName="sibTrans" presStyleCnt="0"/>
      <dgm:spPr/>
    </dgm:pt>
    <dgm:pt modelId="{4A895D47-12E1-4D62-A76A-31C387ADC933}" type="pres">
      <dgm:prSet presAssocID="{9553E5B8-2805-46C2-8542-3E235C233A7D}" presName="compNode" presStyleCnt="0"/>
      <dgm:spPr/>
    </dgm:pt>
    <dgm:pt modelId="{26326743-635D-4DFB-A331-62EB52AD17E7}" type="pres">
      <dgm:prSet presAssocID="{9553E5B8-2805-46C2-8542-3E235C233A7D}" presName="bgRect" presStyleLbl="bgShp" presStyleIdx="1" presStyleCnt="7"/>
      <dgm:spPr/>
    </dgm:pt>
    <dgm:pt modelId="{B4B23704-76E6-47FF-BA02-B9BF8651A220}" type="pres">
      <dgm:prSet presAssocID="{9553E5B8-2805-46C2-8542-3E235C233A7D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2D87E7D9-0A0A-414E-BF0C-F446E689832B}" type="pres">
      <dgm:prSet presAssocID="{9553E5B8-2805-46C2-8542-3E235C233A7D}" presName="spaceRect" presStyleCnt="0"/>
      <dgm:spPr/>
    </dgm:pt>
    <dgm:pt modelId="{486D2FE4-AA2A-4886-914D-312C42BCC4B5}" type="pres">
      <dgm:prSet presAssocID="{9553E5B8-2805-46C2-8542-3E235C233A7D}" presName="parTx" presStyleLbl="revTx" presStyleIdx="1" presStyleCnt="7">
        <dgm:presLayoutVars>
          <dgm:chMax val="0"/>
          <dgm:chPref val="0"/>
        </dgm:presLayoutVars>
      </dgm:prSet>
      <dgm:spPr/>
    </dgm:pt>
    <dgm:pt modelId="{43806C1E-02D6-4A8A-A255-8D078F3B5ECA}" type="pres">
      <dgm:prSet presAssocID="{4521D4D8-BE90-44C5-A81A-D41151FC4CA1}" presName="sibTrans" presStyleCnt="0"/>
      <dgm:spPr/>
    </dgm:pt>
    <dgm:pt modelId="{D6FFC25E-FA1D-4550-BB78-27A620896DB9}" type="pres">
      <dgm:prSet presAssocID="{A277C2A1-E951-4825-9A46-22DE48CFB836}" presName="compNode" presStyleCnt="0"/>
      <dgm:spPr/>
    </dgm:pt>
    <dgm:pt modelId="{C317F625-5DE7-4685-A4F6-DB5CD4046DEE}" type="pres">
      <dgm:prSet presAssocID="{A277C2A1-E951-4825-9A46-22DE48CFB836}" presName="bgRect" presStyleLbl="bgShp" presStyleIdx="2" presStyleCnt="7"/>
      <dgm:spPr/>
    </dgm:pt>
    <dgm:pt modelId="{B15CC584-40B9-4747-BB95-7B944758325F}" type="pres">
      <dgm:prSet presAssocID="{A277C2A1-E951-4825-9A46-22DE48CFB836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A725AB0B-69DF-4EFD-9156-62BE8F5EC79D}" type="pres">
      <dgm:prSet presAssocID="{A277C2A1-E951-4825-9A46-22DE48CFB836}" presName="spaceRect" presStyleCnt="0"/>
      <dgm:spPr/>
    </dgm:pt>
    <dgm:pt modelId="{6D7A54AE-8524-47E9-9237-E6E1CC478117}" type="pres">
      <dgm:prSet presAssocID="{A277C2A1-E951-4825-9A46-22DE48CFB836}" presName="parTx" presStyleLbl="revTx" presStyleIdx="2" presStyleCnt="7">
        <dgm:presLayoutVars>
          <dgm:chMax val="0"/>
          <dgm:chPref val="0"/>
        </dgm:presLayoutVars>
      </dgm:prSet>
      <dgm:spPr/>
    </dgm:pt>
    <dgm:pt modelId="{54AA014B-087D-4A4F-8908-73CC62E0535D}" type="pres">
      <dgm:prSet presAssocID="{EFC88164-F372-401F-AEDE-6BEBBCD14755}" presName="sibTrans" presStyleCnt="0"/>
      <dgm:spPr/>
    </dgm:pt>
    <dgm:pt modelId="{7BA8FD08-D17F-46DB-990C-5D4E192F22EA}" type="pres">
      <dgm:prSet presAssocID="{8A0C4CF7-9273-43AB-9BDC-8C2BF17CD87A}" presName="compNode" presStyleCnt="0"/>
      <dgm:spPr/>
    </dgm:pt>
    <dgm:pt modelId="{C54D335E-C1F9-4609-B8A1-80CECB20EB1F}" type="pres">
      <dgm:prSet presAssocID="{8A0C4CF7-9273-43AB-9BDC-8C2BF17CD87A}" presName="bgRect" presStyleLbl="bgShp" presStyleIdx="3" presStyleCnt="7"/>
      <dgm:spPr/>
    </dgm:pt>
    <dgm:pt modelId="{FAC2368C-C3C5-47B4-98E1-B0E65DF0A21F}" type="pres">
      <dgm:prSet presAssocID="{8A0C4CF7-9273-43AB-9BDC-8C2BF17CD87A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7B92DCFD-1DA4-457C-8C38-120D8AB41D44}" type="pres">
      <dgm:prSet presAssocID="{8A0C4CF7-9273-43AB-9BDC-8C2BF17CD87A}" presName="spaceRect" presStyleCnt="0"/>
      <dgm:spPr/>
    </dgm:pt>
    <dgm:pt modelId="{F6422154-3F94-47B3-8D32-4DE46F280B5B}" type="pres">
      <dgm:prSet presAssocID="{8A0C4CF7-9273-43AB-9BDC-8C2BF17CD87A}" presName="parTx" presStyleLbl="revTx" presStyleIdx="3" presStyleCnt="7">
        <dgm:presLayoutVars>
          <dgm:chMax val="0"/>
          <dgm:chPref val="0"/>
        </dgm:presLayoutVars>
      </dgm:prSet>
      <dgm:spPr/>
    </dgm:pt>
    <dgm:pt modelId="{A653504E-6425-4177-82F4-E3F11E9D20A8}" type="pres">
      <dgm:prSet presAssocID="{42F480A1-0C5A-41E1-931A-AF8A345859FB}" presName="sibTrans" presStyleCnt="0"/>
      <dgm:spPr/>
    </dgm:pt>
    <dgm:pt modelId="{9CCD887C-57BA-4D0F-A75E-791A79B99CCE}" type="pres">
      <dgm:prSet presAssocID="{B1F93B7B-31C8-4D0C-B870-E1A047F3B356}" presName="compNode" presStyleCnt="0"/>
      <dgm:spPr/>
    </dgm:pt>
    <dgm:pt modelId="{BFB109CF-D1FC-4341-9F7D-6A655C69EACC}" type="pres">
      <dgm:prSet presAssocID="{B1F93B7B-31C8-4D0C-B870-E1A047F3B356}" presName="bgRect" presStyleLbl="bgShp" presStyleIdx="4" presStyleCnt="7"/>
      <dgm:spPr/>
    </dgm:pt>
    <dgm:pt modelId="{73E699D6-1C6E-404D-B5EF-D3C48C03FD78}" type="pres">
      <dgm:prSet presAssocID="{B1F93B7B-31C8-4D0C-B870-E1A047F3B356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14D303D5-757F-4EFB-BB4D-EA78DBBAC6AB}" type="pres">
      <dgm:prSet presAssocID="{B1F93B7B-31C8-4D0C-B870-E1A047F3B356}" presName="spaceRect" presStyleCnt="0"/>
      <dgm:spPr/>
    </dgm:pt>
    <dgm:pt modelId="{F85D36B9-A7FA-433C-8B2A-2A5515C2CFE9}" type="pres">
      <dgm:prSet presAssocID="{B1F93B7B-31C8-4D0C-B870-E1A047F3B356}" presName="parTx" presStyleLbl="revTx" presStyleIdx="4" presStyleCnt="7">
        <dgm:presLayoutVars>
          <dgm:chMax val="0"/>
          <dgm:chPref val="0"/>
        </dgm:presLayoutVars>
      </dgm:prSet>
      <dgm:spPr/>
    </dgm:pt>
    <dgm:pt modelId="{985D60E7-67C0-43BE-AC2A-D3F0C63D0DD4}" type="pres">
      <dgm:prSet presAssocID="{F72B6F3E-AFBF-4467-87F3-5563A02F8FE2}" presName="sibTrans" presStyleCnt="0"/>
      <dgm:spPr/>
    </dgm:pt>
    <dgm:pt modelId="{30BB7030-7DF3-4635-AD6E-8D21EF1DD71C}" type="pres">
      <dgm:prSet presAssocID="{6E7A349F-8F78-41AD-836D-A965200C9C9D}" presName="compNode" presStyleCnt="0"/>
      <dgm:spPr/>
    </dgm:pt>
    <dgm:pt modelId="{33A84024-25D8-4F0F-8889-E8BA5744843D}" type="pres">
      <dgm:prSet presAssocID="{6E7A349F-8F78-41AD-836D-A965200C9C9D}" presName="bgRect" presStyleLbl="bgShp" presStyleIdx="5" presStyleCnt="7"/>
      <dgm:spPr/>
    </dgm:pt>
    <dgm:pt modelId="{6BF465CC-8E2D-42F6-ACCF-4DD9549FC23D}" type="pres">
      <dgm:prSet presAssocID="{6E7A349F-8F78-41AD-836D-A965200C9C9D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9808E572-1977-434D-85C7-CF6AF24A7A0D}" type="pres">
      <dgm:prSet presAssocID="{6E7A349F-8F78-41AD-836D-A965200C9C9D}" presName="spaceRect" presStyleCnt="0"/>
      <dgm:spPr/>
    </dgm:pt>
    <dgm:pt modelId="{E5FF6B5F-34D2-4476-8537-1AF4B83B501C}" type="pres">
      <dgm:prSet presAssocID="{6E7A349F-8F78-41AD-836D-A965200C9C9D}" presName="parTx" presStyleLbl="revTx" presStyleIdx="5" presStyleCnt="7">
        <dgm:presLayoutVars>
          <dgm:chMax val="0"/>
          <dgm:chPref val="0"/>
        </dgm:presLayoutVars>
      </dgm:prSet>
      <dgm:spPr/>
    </dgm:pt>
    <dgm:pt modelId="{58D81FE1-EC86-422E-B253-A42803DDF121}" type="pres">
      <dgm:prSet presAssocID="{5A533004-CF87-4B2A-912A-0DF6227CF563}" presName="sibTrans" presStyleCnt="0"/>
      <dgm:spPr/>
    </dgm:pt>
    <dgm:pt modelId="{9E1164CA-FE85-494A-AD88-C3CACF82D03E}" type="pres">
      <dgm:prSet presAssocID="{AF1E3DD3-E4F4-48F5-B03E-37EAF72D280E}" presName="compNode" presStyleCnt="0"/>
      <dgm:spPr/>
    </dgm:pt>
    <dgm:pt modelId="{6011E23A-624E-43DB-A98D-7CD524E414E6}" type="pres">
      <dgm:prSet presAssocID="{AF1E3DD3-E4F4-48F5-B03E-37EAF72D280E}" presName="bgRect" presStyleLbl="bgShp" presStyleIdx="6" presStyleCnt="7"/>
      <dgm:spPr/>
    </dgm:pt>
    <dgm:pt modelId="{E796F5ED-EFE7-444C-808C-0C9336417747}" type="pres">
      <dgm:prSet presAssocID="{AF1E3DD3-E4F4-48F5-B03E-37EAF72D280E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A447CB2-BBD6-46A8-8D30-DB4575E29E05}" type="pres">
      <dgm:prSet presAssocID="{AF1E3DD3-E4F4-48F5-B03E-37EAF72D280E}" presName="spaceRect" presStyleCnt="0"/>
      <dgm:spPr/>
    </dgm:pt>
    <dgm:pt modelId="{FB46B439-44D0-4FA7-B05A-D2DC52923E28}" type="pres">
      <dgm:prSet presAssocID="{AF1E3DD3-E4F4-48F5-B03E-37EAF72D280E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D8AD4120-6AD2-4F19-8324-6DC63CD86735}" srcId="{0EF58563-186C-40F1-86B2-8EEAC3D7ADC9}" destId="{A277C2A1-E951-4825-9A46-22DE48CFB836}" srcOrd="2" destOrd="0" parTransId="{E48DA98C-FD6D-4CE4-9263-D78E15959087}" sibTransId="{EFC88164-F372-401F-AEDE-6BEBBCD14755}"/>
    <dgm:cxn modelId="{5F775131-D2B9-41A9-BAAD-D894BBBC92D1}" srcId="{0EF58563-186C-40F1-86B2-8EEAC3D7ADC9}" destId="{6E7A349F-8F78-41AD-836D-A965200C9C9D}" srcOrd="5" destOrd="0" parTransId="{5E0F2DE0-06A4-4714-A595-56BE3E4FBB78}" sibTransId="{5A533004-CF87-4B2A-912A-0DF6227CF563}"/>
    <dgm:cxn modelId="{D6D24337-785C-4187-A76D-37DF32D39B71}" type="presOf" srcId="{E2ADF65E-54DE-45AE-9107-E7D02D0FD06F}" destId="{92291E28-8AD5-44D9-B58E-1CECF753A6CB}" srcOrd="0" destOrd="0" presId="urn:microsoft.com/office/officeart/2018/2/layout/IconVerticalSolidList"/>
    <dgm:cxn modelId="{A57FB63F-1C4E-4B55-93A4-A6E3382C6DF8}" type="presOf" srcId="{0EF58563-186C-40F1-86B2-8EEAC3D7ADC9}" destId="{0D145459-5ECC-4340-BEF3-B5E83BAD33A8}" srcOrd="0" destOrd="0" presId="urn:microsoft.com/office/officeart/2018/2/layout/IconVerticalSolidList"/>
    <dgm:cxn modelId="{43404F67-199B-40D5-87AD-34B0A10B1C52}" srcId="{0EF58563-186C-40F1-86B2-8EEAC3D7ADC9}" destId="{9553E5B8-2805-46C2-8542-3E235C233A7D}" srcOrd="1" destOrd="0" parTransId="{D83F7792-DEA5-4F28-AB6B-BCF3B8260BB8}" sibTransId="{4521D4D8-BE90-44C5-A81A-D41151FC4CA1}"/>
    <dgm:cxn modelId="{6DE55D86-39C1-4B13-9B00-394393E8071A}" type="presOf" srcId="{8A0C4CF7-9273-43AB-9BDC-8C2BF17CD87A}" destId="{F6422154-3F94-47B3-8D32-4DE46F280B5B}" srcOrd="0" destOrd="0" presId="urn:microsoft.com/office/officeart/2018/2/layout/IconVerticalSolidList"/>
    <dgm:cxn modelId="{B3C6C09F-DC5F-46CE-8EB6-CFCE9E937523}" type="presOf" srcId="{6E7A349F-8F78-41AD-836D-A965200C9C9D}" destId="{E5FF6B5F-34D2-4476-8537-1AF4B83B501C}" srcOrd="0" destOrd="0" presId="urn:microsoft.com/office/officeart/2018/2/layout/IconVerticalSolidList"/>
    <dgm:cxn modelId="{1A4D61A1-8933-4720-9253-DC8CDAF1D800}" type="presOf" srcId="{A277C2A1-E951-4825-9A46-22DE48CFB836}" destId="{6D7A54AE-8524-47E9-9237-E6E1CC478117}" srcOrd="0" destOrd="0" presId="urn:microsoft.com/office/officeart/2018/2/layout/IconVerticalSolidList"/>
    <dgm:cxn modelId="{1BC1ECB6-BF3B-4D65-9046-56C112C1F540}" srcId="{0EF58563-186C-40F1-86B2-8EEAC3D7ADC9}" destId="{E2ADF65E-54DE-45AE-9107-E7D02D0FD06F}" srcOrd="0" destOrd="0" parTransId="{BE037FE4-1722-492C-A475-D3CF09B087D8}" sibTransId="{23BAD871-6BEF-4936-BED3-BDDE0DDC3078}"/>
    <dgm:cxn modelId="{467BB3C9-AE12-4951-BA34-0636511CCAFE}" srcId="{0EF58563-186C-40F1-86B2-8EEAC3D7ADC9}" destId="{AF1E3DD3-E4F4-48F5-B03E-37EAF72D280E}" srcOrd="6" destOrd="0" parTransId="{62069B98-B40A-426C-AB3B-42245DC1BF51}" sibTransId="{43A49A64-0269-4B8B-8371-8DCBBAAE7E6F}"/>
    <dgm:cxn modelId="{B18B06CE-EE75-4EAF-94C2-255A9C5AEDEC}" type="presOf" srcId="{9553E5B8-2805-46C2-8542-3E235C233A7D}" destId="{486D2FE4-AA2A-4886-914D-312C42BCC4B5}" srcOrd="0" destOrd="0" presId="urn:microsoft.com/office/officeart/2018/2/layout/IconVerticalSolidList"/>
    <dgm:cxn modelId="{475808DC-047F-4C41-91F0-A2808519A5B7}" type="presOf" srcId="{B1F93B7B-31C8-4D0C-B870-E1A047F3B356}" destId="{F85D36B9-A7FA-433C-8B2A-2A5515C2CFE9}" srcOrd="0" destOrd="0" presId="urn:microsoft.com/office/officeart/2018/2/layout/IconVerticalSolidList"/>
    <dgm:cxn modelId="{DDA2E1E1-62E2-40E5-B3DE-159EEC6274F4}" srcId="{0EF58563-186C-40F1-86B2-8EEAC3D7ADC9}" destId="{8A0C4CF7-9273-43AB-9BDC-8C2BF17CD87A}" srcOrd="3" destOrd="0" parTransId="{699DF156-CAC7-451C-B139-3D331A7877B3}" sibTransId="{42F480A1-0C5A-41E1-931A-AF8A345859FB}"/>
    <dgm:cxn modelId="{F6CB81F8-180B-4455-8F72-00B0B26202AB}" srcId="{0EF58563-186C-40F1-86B2-8EEAC3D7ADC9}" destId="{B1F93B7B-31C8-4D0C-B870-E1A047F3B356}" srcOrd="4" destOrd="0" parTransId="{91A3A9B4-6A4F-4FBE-866D-EAB1953D3548}" sibTransId="{F72B6F3E-AFBF-4467-87F3-5563A02F8FE2}"/>
    <dgm:cxn modelId="{A8DDE9F8-DE70-443C-909A-F2F4AB683BB5}" type="presOf" srcId="{AF1E3DD3-E4F4-48F5-B03E-37EAF72D280E}" destId="{FB46B439-44D0-4FA7-B05A-D2DC52923E28}" srcOrd="0" destOrd="0" presId="urn:microsoft.com/office/officeart/2018/2/layout/IconVerticalSolidList"/>
    <dgm:cxn modelId="{027BCE92-1E8C-496E-9AA9-5E7CFE5D7A2C}" type="presParOf" srcId="{0D145459-5ECC-4340-BEF3-B5E83BAD33A8}" destId="{1340D5D1-ADBC-4AAE-9629-E715B62EB94C}" srcOrd="0" destOrd="0" presId="urn:microsoft.com/office/officeart/2018/2/layout/IconVerticalSolidList"/>
    <dgm:cxn modelId="{3DD362B4-6BBC-42B8-A62B-EA4276095871}" type="presParOf" srcId="{1340D5D1-ADBC-4AAE-9629-E715B62EB94C}" destId="{5D8C39C0-2CD4-4FA1-ABCC-B5B72179D7B3}" srcOrd="0" destOrd="0" presId="urn:microsoft.com/office/officeart/2018/2/layout/IconVerticalSolidList"/>
    <dgm:cxn modelId="{E76D8C19-89E4-4F5D-AFB4-E7AA5CEAD1AA}" type="presParOf" srcId="{1340D5D1-ADBC-4AAE-9629-E715B62EB94C}" destId="{70015B10-5FD0-4E0B-8BDF-E5A4BD1451A4}" srcOrd="1" destOrd="0" presId="urn:microsoft.com/office/officeart/2018/2/layout/IconVerticalSolidList"/>
    <dgm:cxn modelId="{ECB6BCF3-5B4C-41A1-8F11-843045C6EFE5}" type="presParOf" srcId="{1340D5D1-ADBC-4AAE-9629-E715B62EB94C}" destId="{DE54591E-9527-49D6-BA1A-BE1CD1AF3842}" srcOrd="2" destOrd="0" presId="urn:microsoft.com/office/officeart/2018/2/layout/IconVerticalSolidList"/>
    <dgm:cxn modelId="{759817C9-4C25-4407-9DF7-DBDDF7938833}" type="presParOf" srcId="{1340D5D1-ADBC-4AAE-9629-E715B62EB94C}" destId="{92291E28-8AD5-44D9-B58E-1CECF753A6CB}" srcOrd="3" destOrd="0" presId="urn:microsoft.com/office/officeart/2018/2/layout/IconVerticalSolidList"/>
    <dgm:cxn modelId="{D0C94599-EA49-4F26-803E-F5BD5CFC61CD}" type="presParOf" srcId="{0D145459-5ECC-4340-BEF3-B5E83BAD33A8}" destId="{AB37B8CB-30AD-4814-B300-5EAE168B11AB}" srcOrd="1" destOrd="0" presId="urn:microsoft.com/office/officeart/2018/2/layout/IconVerticalSolidList"/>
    <dgm:cxn modelId="{1C481480-D99D-4245-9BC9-FFBD1D1F0A16}" type="presParOf" srcId="{0D145459-5ECC-4340-BEF3-B5E83BAD33A8}" destId="{4A895D47-12E1-4D62-A76A-31C387ADC933}" srcOrd="2" destOrd="0" presId="urn:microsoft.com/office/officeart/2018/2/layout/IconVerticalSolidList"/>
    <dgm:cxn modelId="{B1F38ABB-0A42-438A-BDAA-940B648FEB88}" type="presParOf" srcId="{4A895D47-12E1-4D62-A76A-31C387ADC933}" destId="{26326743-635D-4DFB-A331-62EB52AD17E7}" srcOrd="0" destOrd="0" presId="urn:microsoft.com/office/officeart/2018/2/layout/IconVerticalSolidList"/>
    <dgm:cxn modelId="{909A54E9-123B-4FA7-81DB-D5F0C58D7672}" type="presParOf" srcId="{4A895D47-12E1-4D62-A76A-31C387ADC933}" destId="{B4B23704-76E6-47FF-BA02-B9BF8651A220}" srcOrd="1" destOrd="0" presId="urn:microsoft.com/office/officeart/2018/2/layout/IconVerticalSolidList"/>
    <dgm:cxn modelId="{9F1119A4-9A38-4884-8380-2C8BCAF83343}" type="presParOf" srcId="{4A895D47-12E1-4D62-A76A-31C387ADC933}" destId="{2D87E7D9-0A0A-414E-BF0C-F446E689832B}" srcOrd="2" destOrd="0" presId="urn:microsoft.com/office/officeart/2018/2/layout/IconVerticalSolidList"/>
    <dgm:cxn modelId="{7C4FDE27-470B-4A88-A9F6-A71AD76D8D34}" type="presParOf" srcId="{4A895D47-12E1-4D62-A76A-31C387ADC933}" destId="{486D2FE4-AA2A-4886-914D-312C42BCC4B5}" srcOrd="3" destOrd="0" presId="urn:microsoft.com/office/officeart/2018/2/layout/IconVerticalSolidList"/>
    <dgm:cxn modelId="{B4495AA8-618F-4446-9A61-D8651D339A44}" type="presParOf" srcId="{0D145459-5ECC-4340-BEF3-B5E83BAD33A8}" destId="{43806C1E-02D6-4A8A-A255-8D078F3B5ECA}" srcOrd="3" destOrd="0" presId="urn:microsoft.com/office/officeart/2018/2/layout/IconVerticalSolidList"/>
    <dgm:cxn modelId="{6C55E537-9584-4894-8281-9E471E48C7F5}" type="presParOf" srcId="{0D145459-5ECC-4340-BEF3-B5E83BAD33A8}" destId="{D6FFC25E-FA1D-4550-BB78-27A620896DB9}" srcOrd="4" destOrd="0" presId="urn:microsoft.com/office/officeart/2018/2/layout/IconVerticalSolidList"/>
    <dgm:cxn modelId="{CDC59CA2-DBBF-4AA1-B92A-C0CCF26AC076}" type="presParOf" srcId="{D6FFC25E-FA1D-4550-BB78-27A620896DB9}" destId="{C317F625-5DE7-4685-A4F6-DB5CD4046DEE}" srcOrd="0" destOrd="0" presId="urn:microsoft.com/office/officeart/2018/2/layout/IconVerticalSolidList"/>
    <dgm:cxn modelId="{211F2ECC-4697-4662-A2B8-D1B845102E71}" type="presParOf" srcId="{D6FFC25E-FA1D-4550-BB78-27A620896DB9}" destId="{B15CC584-40B9-4747-BB95-7B944758325F}" srcOrd="1" destOrd="0" presId="urn:microsoft.com/office/officeart/2018/2/layout/IconVerticalSolidList"/>
    <dgm:cxn modelId="{B029EE3E-B144-4CE6-BF4B-46BB5CE61962}" type="presParOf" srcId="{D6FFC25E-FA1D-4550-BB78-27A620896DB9}" destId="{A725AB0B-69DF-4EFD-9156-62BE8F5EC79D}" srcOrd="2" destOrd="0" presId="urn:microsoft.com/office/officeart/2018/2/layout/IconVerticalSolidList"/>
    <dgm:cxn modelId="{04C4323D-790C-40F3-9C56-47BF3C1C9CD3}" type="presParOf" srcId="{D6FFC25E-FA1D-4550-BB78-27A620896DB9}" destId="{6D7A54AE-8524-47E9-9237-E6E1CC478117}" srcOrd="3" destOrd="0" presId="urn:microsoft.com/office/officeart/2018/2/layout/IconVerticalSolidList"/>
    <dgm:cxn modelId="{A6025840-03B7-4903-BBE9-9FF239352F4E}" type="presParOf" srcId="{0D145459-5ECC-4340-BEF3-B5E83BAD33A8}" destId="{54AA014B-087D-4A4F-8908-73CC62E0535D}" srcOrd="5" destOrd="0" presId="urn:microsoft.com/office/officeart/2018/2/layout/IconVerticalSolidList"/>
    <dgm:cxn modelId="{DB50548E-318F-4584-9239-2E86629B2782}" type="presParOf" srcId="{0D145459-5ECC-4340-BEF3-B5E83BAD33A8}" destId="{7BA8FD08-D17F-46DB-990C-5D4E192F22EA}" srcOrd="6" destOrd="0" presId="urn:microsoft.com/office/officeart/2018/2/layout/IconVerticalSolidList"/>
    <dgm:cxn modelId="{5814E580-50CE-4C33-8612-EF288653C49B}" type="presParOf" srcId="{7BA8FD08-D17F-46DB-990C-5D4E192F22EA}" destId="{C54D335E-C1F9-4609-B8A1-80CECB20EB1F}" srcOrd="0" destOrd="0" presId="urn:microsoft.com/office/officeart/2018/2/layout/IconVerticalSolidList"/>
    <dgm:cxn modelId="{A6B6C3AD-4574-4E2C-8122-02C248AFC905}" type="presParOf" srcId="{7BA8FD08-D17F-46DB-990C-5D4E192F22EA}" destId="{FAC2368C-C3C5-47B4-98E1-B0E65DF0A21F}" srcOrd="1" destOrd="0" presId="urn:microsoft.com/office/officeart/2018/2/layout/IconVerticalSolidList"/>
    <dgm:cxn modelId="{7CD29D1D-906D-494C-A7FE-10F0BE9023EE}" type="presParOf" srcId="{7BA8FD08-D17F-46DB-990C-5D4E192F22EA}" destId="{7B92DCFD-1DA4-457C-8C38-120D8AB41D44}" srcOrd="2" destOrd="0" presId="urn:microsoft.com/office/officeart/2018/2/layout/IconVerticalSolidList"/>
    <dgm:cxn modelId="{E5DF73AC-D75C-40D9-9098-D37F814650C5}" type="presParOf" srcId="{7BA8FD08-D17F-46DB-990C-5D4E192F22EA}" destId="{F6422154-3F94-47B3-8D32-4DE46F280B5B}" srcOrd="3" destOrd="0" presId="urn:microsoft.com/office/officeart/2018/2/layout/IconVerticalSolidList"/>
    <dgm:cxn modelId="{C31EC18C-80F9-4084-9174-CA609BCCC8EC}" type="presParOf" srcId="{0D145459-5ECC-4340-BEF3-B5E83BAD33A8}" destId="{A653504E-6425-4177-82F4-E3F11E9D20A8}" srcOrd="7" destOrd="0" presId="urn:microsoft.com/office/officeart/2018/2/layout/IconVerticalSolidList"/>
    <dgm:cxn modelId="{4C118E8E-C1DA-4740-83D0-8786776E1262}" type="presParOf" srcId="{0D145459-5ECC-4340-BEF3-B5E83BAD33A8}" destId="{9CCD887C-57BA-4D0F-A75E-791A79B99CCE}" srcOrd="8" destOrd="0" presId="urn:microsoft.com/office/officeart/2018/2/layout/IconVerticalSolidList"/>
    <dgm:cxn modelId="{2250FB12-B155-469F-8FF2-6F0BE1514FDA}" type="presParOf" srcId="{9CCD887C-57BA-4D0F-A75E-791A79B99CCE}" destId="{BFB109CF-D1FC-4341-9F7D-6A655C69EACC}" srcOrd="0" destOrd="0" presId="urn:microsoft.com/office/officeart/2018/2/layout/IconVerticalSolidList"/>
    <dgm:cxn modelId="{55C4B891-4513-43FA-9A80-4E694DD18A8B}" type="presParOf" srcId="{9CCD887C-57BA-4D0F-A75E-791A79B99CCE}" destId="{73E699D6-1C6E-404D-B5EF-D3C48C03FD78}" srcOrd="1" destOrd="0" presId="urn:microsoft.com/office/officeart/2018/2/layout/IconVerticalSolidList"/>
    <dgm:cxn modelId="{51780CE8-2100-4D15-98DA-D8C0B96B18F3}" type="presParOf" srcId="{9CCD887C-57BA-4D0F-A75E-791A79B99CCE}" destId="{14D303D5-757F-4EFB-BB4D-EA78DBBAC6AB}" srcOrd="2" destOrd="0" presId="urn:microsoft.com/office/officeart/2018/2/layout/IconVerticalSolidList"/>
    <dgm:cxn modelId="{03437CAC-A4AD-4DF8-8774-32722AA6D18B}" type="presParOf" srcId="{9CCD887C-57BA-4D0F-A75E-791A79B99CCE}" destId="{F85D36B9-A7FA-433C-8B2A-2A5515C2CFE9}" srcOrd="3" destOrd="0" presId="urn:microsoft.com/office/officeart/2018/2/layout/IconVerticalSolidList"/>
    <dgm:cxn modelId="{4BD125C3-E739-45C5-8A6A-E258FAB56A9B}" type="presParOf" srcId="{0D145459-5ECC-4340-BEF3-B5E83BAD33A8}" destId="{985D60E7-67C0-43BE-AC2A-D3F0C63D0DD4}" srcOrd="9" destOrd="0" presId="urn:microsoft.com/office/officeart/2018/2/layout/IconVerticalSolidList"/>
    <dgm:cxn modelId="{F141AB0C-81BF-4D86-9F40-6B2455BF3E4A}" type="presParOf" srcId="{0D145459-5ECC-4340-BEF3-B5E83BAD33A8}" destId="{30BB7030-7DF3-4635-AD6E-8D21EF1DD71C}" srcOrd="10" destOrd="0" presId="urn:microsoft.com/office/officeart/2018/2/layout/IconVerticalSolidList"/>
    <dgm:cxn modelId="{8DBEBD01-8446-47B7-BF6B-A49AC811E156}" type="presParOf" srcId="{30BB7030-7DF3-4635-AD6E-8D21EF1DD71C}" destId="{33A84024-25D8-4F0F-8889-E8BA5744843D}" srcOrd="0" destOrd="0" presId="urn:microsoft.com/office/officeart/2018/2/layout/IconVerticalSolidList"/>
    <dgm:cxn modelId="{F86E7D28-F6DC-4050-9420-0BF39CDB2E59}" type="presParOf" srcId="{30BB7030-7DF3-4635-AD6E-8D21EF1DD71C}" destId="{6BF465CC-8E2D-42F6-ACCF-4DD9549FC23D}" srcOrd="1" destOrd="0" presId="urn:microsoft.com/office/officeart/2018/2/layout/IconVerticalSolidList"/>
    <dgm:cxn modelId="{239F8AE4-EC1F-4C5F-B40C-F63DAC9BB61A}" type="presParOf" srcId="{30BB7030-7DF3-4635-AD6E-8D21EF1DD71C}" destId="{9808E572-1977-434D-85C7-CF6AF24A7A0D}" srcOrd="2" destOrd="0" presId="urn:microsoft.com/office/officeart/2018/2/layout/IconVerticalSolidList"/>
    <dgm:cxn modelId="{2FDE708D-8D7D-4DEA-A424-FFF853B15B22}" type="presParOf" srcId="{30BB7030-7DF3-4635-AD6E-8D21EF1DD71C}" destId="{E5FF6B5F-34D2-4476-8537-1AF4B83B501C}" srcOrd="3" destOrd="0" presId="urn:microsoft.com/office/officeart/2018/2/layout/IconVerticalSolidList"/>
    <dgm:cxn modelId="{61C5B4E4-5767-4420-926E-B7C4B0195561}" type="presParOf" srcId="{0D145459-5ECC-4340-BEF3-B5E83BAD33A8}" destId="{58D81FE1-EC86-422E-B253-A42803DDF121}" srcOrd="11" destOrd="0" presId="urn:microsoft.com/office/officeart/2018/2/layout/IconVerticalSolidList"/>
    <dgm:cxn modelId="{49C799DC-AE3B-4080-9442-A6E652E8CD14}" type="presParOf" srcId="{0D145459-5ECC-4340-BEF3-B5E83BAD33A8}" destId="{9E1164CA-FE85-494A-AD88-C3CACF82D03E}" srcOrd="12" destOrd="0" presId="urn:microsoft.com/office/officeart/2018/2/layout/IconVerticalSolidList"/>
    <dgm:cxn modelId="{064E7921-3E84-4E83-82DB-39A2B4B0B867}" type="presParOf" srcId="{9E1164CA-FE85-494A-AD88-C3CACF82D03E}" destId="{6011E23A-624E-43DB-A98D-7CD524E414E6}" srcOrd="0" destOrd="0" presId="urn:microsoft.com/office/officeart/2018/2/layout/IconVerticalSolidList"/>
    <dgm:cxn modelId="{53945DB2-4A66-4E95-BED5-FCAF90364D61}" type="presParOf" srcId="{9E1164CA-FE85-494A-AD88-C3CACF82D03E}" destId="{E796F5ED-EFE7-444C-808C-0C9336417747}" srcOrd="1" destOrd="0" presId="urn:microsoft.com/office/officeart/2018/2/layout/IconVerticalSolidList"/>
    <dgm:cxn modelId="{DB50E423-13B9-4000-9E1A-001985CE373C}" type="presParOf" srcId="{9E1164CA-FE85-494A-AD88-C3CACF82D03E}" destId="{FA447CB2-BBD6-46A8-8D30-DB4575E29E05}" srcOrd="2" destOrd="0" presId="urn:microsoft.com/office/officeart/2018/2/layout/IconVerticalSolidList"/>
    <dgm:cxn modelId="{AF00CDEC-1861-4286-AA74-B9F84BFF0ADA}" type="presParOf" srcId="{9E1164CA-FE85-494A-AD88-C3CACF82D03E}" destId="{FB46B439-44D0-4FA7-B05A-D2DC52923E2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A42B80-4830-446E-A98E-0651C410A953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B9B098D-C9CA-4AC1-ABFD-D317A6EE5AF9}">
      <dgm:prSet/>
      <dgm:spPr/>
      <dgm:t>
        <a:bodyPr/>
        <a:lstStyle/>
        <a:p>
          <a:r>
            <a:rPr lang="en-US" dirty="0"/>
            <a:t>Unemployed customers are not considered for loan</a:t>
          </a:r>
        </a:p>
      </dgm:t>
    </dgm:pt>
    <dgm:pt modelId="{87BDB5F3-C585-406E-8364-9251203A306D}" type="parTrans" cxnId="{BA1AECF4-BCB2-4766-B824-5C035BCA4B7B}">
      <dgm:prSet/>
      <dgm:spPr/>
      <dgm:t>
        <a:bodyPr/>
        <a:lstStyle/>
        <a:p>
          <a:endParaRPr lang="en-US"/>
        </a:p>
      </dgm:t>
    </dgm:pt>
    <dgm:pt modelId="{A9BC0C2A-B991-4602-8AC2-16DF75713E61}" type="sibTrans" cxnId="{BA1AECF4-BCB2-4766-B824-5C035BCA4B7B}">
      <dgm:prSet/>
      <dgm:spPr/>
      <dgm:t>
        <a:bodyPr/>
        <a:lstStyle/>
        <a:p>
          <a:endParaRPr lang="en-US"/>
        </a:p>
      </dgm:t>
    </dgm:pt>
    <dgm:pt modelId="{CAFDC4F3-7470-4A84-A02A-517A701FE909}">
      <dgm:prSet/>
      <dgm:spPr/>
      <dgm:t>
        <a:bodyPr/>
        <a:lstStyle/>
        <a:p>
          <a:r>
            <a:rPr lang="en-US" dirty="0"/>
            <a:t>Low-Skilled laborers and Drivers who defaulted in previous loan</a:t>
          </a:r>
        </a:p>
      </dgm:t>
    </dgm:pt>
    <dgm:pt modelId="{1070B732-33D3-43D2-B04F-439B6499797A}" type="parTrans" cxnId="{551442F2-A021-468D-AE01-D830004AC862}">
      <dgm:prSet/>
      <dgm:spPr/>
      <dgm:t>
        <a:bodyPr/>
        <a:lstStyle/>
        <a:p>
          <a:endParaRPr lang="en-US"/>
        </a:p>
      </dgm:t>
    </dgm:pt>
    <dgm:pt modelId="{5CF9B023-15DC-4298-B498-20A2684C3F30}" type="sibTrans" cxnId="{551442F2-A021-468D-AE01-D830004AC862}">
      <dgm:prSet/>
      <dgm:spPr/>
      <dgm:t>
        <a:bodyPr/>
        <a:lstStyle/>
        <a:p>
          <a:endParaRPr lang="en-US"/>
        </a:p>
      </dgm:t>
    </dgm:pt>
    <dgm:pt modelId="{1152DE0B-65DA-4C81-922D-75E51CEC4745}">
      <dgm:prSet/>
      <dgm:spPr/>
      <dgm:t>
        <a:bodyPr/>
        <a:lstStyle/>
        <a:p>
          <a:r>
            <a:rPr lang="en-US" dirty="0"/>
            <a:t>Have Lower Secondary Education and Defaulted previous loan</a:t>
          </a:r>
        </a:p>
      </dgm:t>
    </dgm:pt>
    <dgm:pt modelId="{76D9F53C-4C8D-4BAE-B9D7-A45EF289ED45}" type="parTrans" cxnId="{BD7F65F7-519C-4C17-A791-E615027F0E14}">
      <dgm:prSet/>
      <dgm:spPr/>
      <dgm:t>
        <a:bodyPr/>
        <a:lstStyle/>
        <a:p>
          <a:endParaRPr lang="en-US"/>
        </a:p>
      </dgm:t>
    </dgm:pt>
    <dgm:pt modelId="{9107BC79-0851-4723-9B59-D294CC950802}" type="sibTrans" cxnId="{BD7F65F7-519C-4C17-A791-E615027F0E14}">
      <dgm:prSet/>
      <dgm:spPr/>
      <dgm:t>
        <a:bodyPr/>
        <a:lstStyle/>
        <a:p>
          <a:endParaRPr lang="en-US"/>
        </a:p>
      </dgm:t>
    </dgm:pt>
    <dgm:pt modelId="{4553AF57-28E1-427E-AD69-F687F406F091}">
      <dgm:prSet/>
      <dgm:spPr/>
      <dgm:t>
        <a:bodyPr/>
        <a:lstStyle/>
        <a:p>
          <a:r>
            <a:rPr lang="en-US" dirty="0"/>
            <a:t>Pensioners who defaulted in previous loan</a:t>
          </a:r>
        </a:p>
      </dgm:t>
    </dgm:pt>
    <dgm:pt modelId="{0FDC2AC5-E38E-4A88-A774-DD85BF8B60DB}" type="parTrans" cxnId="{7CACDF0E-B949-48E2-B320-577EFA2555F3}">
      <dgm:prSet/>
      <dgm:spPr/>
      <dgm:t>
        <a:bodyPr/>
        <a:lstStyle/>
        <a:p>
          <a:endParaRPr lang="en-US"/>
        </a:p>
      </dgm:t>
    </dgm:pt>
    <dgm:pt modelId="{C76184CC-A78F-4E53-BC5C-8C858B7D49E2}" type="sibTrans" cxnId="{7CACDF0E-B949-48E2-B320-577EFA2555F3}">
      <dgm:prSet/>
      <dgm:spPr/>
      <dgm:t>
        <a:bodyPr/>
        <a:lstStyle/>
        <a:p>
          <a:endParaRPr lang="en-US"/>
        </a:p>
      </dgm:t>
    </dgm:pt>
    <dgm:pt modelId="{66D5C752-82F6-4D29-AE62-59876852DC83}" type="pres">
      <dgm:prSet presAssocID="{B2A42B80-4830-446E-A98E-0651C410A953}" presName="linear" presStyleCnt="0">
        <dgm:presLayoutVars>
          <dgm:animLvl val="lvl"/>
          <dgm:resizeHandles val="exact"/>
        </dgm:presLayoutVars>
      </dgm:prSet>
      <dgm:spPr/>
    </dgm:pt>
    <dgm:pt modelId="{0606F2B5-F867-49F2-AE5B-DF001F37B48E}" type="pres">
      <dgm:prSet presAssocID="{8B9B098D-C9CA-4AC1-ABFD-D317A6EE5AF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71105AA-6873-4868-9103-9701F57BF501}" type="pres">
      <dgm:prSet presAssocID="{A9BC0C2A-B991-4602-8AC2-16DF75713E61}" presName="spacer" presStyleCnt="0"/>
      <dgm:spPr/>
    </dgm:pt>
    <dgm:pt modelId="{556837C4-CC80-424F-BC0D-BDC95C355CA8}" type="pres">
      <dgm:prSet presAssocID="{CAFDC4F3-7470-4A84-A02A-517A701FE90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F3392D0-DDDE-4AE8-A406-D0121B0D7A93}" type="pres">
      <dgm:prSet presAssocID="{5CF9B023-15DC-4298-B498-20A2684C3F30}" presName="spacer" presStyleCnt="0"/>
      <dgm:spPr/>
    </dgm:pt>
    <dgm:pt modelId="{8EC1BE10-802E-472F-A399-9E76A0864213}" type="pres">
      <dgm:prSet presAssocID="{1152DE0B-65DA-4C81-922D-75E51CEC474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B01CA23-71A2-49A5-9E39-408CDB2697B4}" type="pres">
      <dgm:prSet presAssocID="{9107BC79-0851-4723-9B59-D294CC950802}" presName="spacer" presStyleCnt="0"/>
      <dgm:spPr/>
    </dgm:pt>
    <dgm:pt modelId="{6F5A3B47-B97B-41CD-87F4-1E6A3EDA469A}" type="pres">
      <dgm:prSet presAssocID="{4553AF57-28E1-427E-AD69-F687F406F09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7CACDF0E-B949-48E2-B320-577EFA2555F3}" srcId="{B2A42B80-4830-446E-A98E-0651C410A953}" destId="{4553AF57-28E1-427E-AD69-F687F406F091}" srcOrd="3" destOrd="0" parTransId="{0FDC2AC5-E38E-4A88-A774-DD85BF8B60DB}" sibTransId="{C76184CC-A78F-4E53-BC5C-8C858B7D49E2}"/>
    <dgm:cxn modelId="{8D433377-1CF3-4116-B615-E63B3D555F18}" type="presOf" srcId="{4553AF57-28E1-427E-AD69-F687F406F091}" destId="{6F5A3B47-B97B-41CD-87F4-1E6A3EDA469A}" srcOrd="0" destOrd="0" presId="urn:microsoft.com/office/officeart/2005/8/layout/vList2"/>
    <dgm:cxn modelId="{94FF5C83-61F0-48D3-B6B2-689EA42C7243}" type="presOf" srcId="{B2A42B80-4830-446E-A98E-0651C410A953}" destId="{66D5C752-82F6-4D29-AE62-59876852DC83}" srcOrd="0" destOrd="0" presId="urn:microsoft.com/office/officeart/2005/8/layout/vList2"/>
    <dgm:cxn modelId="{6F32CFB7-0C9B-432F-B160-6C460D70E8B9}" type="presOf" srcId="{1152DE0B-65DA-4C81-922D-75E51CEC4745}" destId="{8EC1BE10-802E-472F-A399-9E76A0864213}" srcOrd="0" destOrd="0" presId="urn:microsoft.com/office/officeart/2005/8/layout/vList2"/>
    <dgm:cxn modelId="{8CD954D7-0A0C-4CD3-BC0D-4643AC99E319}" type="presOf" srcId="{CAFDC4F3-7470-4A84-A02A-517A701FE909}" destId="{556837C4-CC80-424F-BC0D-BDC95C355CA8}" srcOrd="0" destOrd="0" presId="urn:microsoft.com/office/officeart/2005/8/layout/vList2"/>
    <dgm:cxn modelId="{67A084EB-8EC1-49CD-AFFE-D7DEC03EC574}" type="presOf" srcId="{8B9B098D-C9CA-4AC1-ABFD-D317A6EE5AF9}" destId="{0606F2B5-F867-49F2-AE5B-DF001F37B48E}" srcOrd="0" destOrd="0" presId="urn:microsoft.com/office/officeart/2005/8/layout/vList2"/>
    <dgm:cxn modelId="{551442F2-A021-468D-AE01-D830004AC862}" srcId="{B2A42B80-4830-446E-A98E-0651C410A953}" destId="{CAFDC4F3-7470-4A84-A02A-517A701FE909}" srcOrd="1" destOrd="0" parTransId="{1070B732-33D3-43D2-B04F-439B6499797A}" sibTransId="{5CF9B023-15DC-4298-B498-20A2684C3F30}"/>
    <dgm:cxn modelId="{BA1AECF4-BCB2-4766-B824-5C035BCA4B7B}" srcId="{B2A42B80-4830-446E-A98E-0651C410A953}" destId="{8B9B098D-C9CA-4AC1-ABFD-D317A6EE5AF9}" srcOrd="0" destOrd="0" parTransId="{87BDB5F3-C585-406E-8364-9251203A306D}" sibTransId="{A9BC0C2A-B991-4602-8AC2-16DF75713E61}"/>
    <dgm:cxn modelId="{BD7F65F7-519C-4C17-A791-E615027F0E14}" srcId="{B2A42B80-4830-446E-A98E-0651C410A953}" destId="{1152DE0B-65DA-4C81-922D-75E51CEC4745}" srcOrd="2" destOrd="0" parTransId="{76D9F53C-4C8D-4BAE-B9D7-A45EF289ED45}" sibTransId="{9107BC79-0851-4723-9B59-D294CC950802}"/>
    <dgm:cxn modelId="{D01261C0-819A-468E-ADCD-34597900F091}" type="presParOf" srcId="{66D5C752-82F6-4D29-AE62-59876852DC83}" destId="{0606F2B5-F867-49F2-AE5B-DF001F37B48E}" srcOrd="0" destOrd="0" presId="urn:microsoft.com/office/officeart/2005/8/layout/vList2"/>
    <dgm:cxn modelId="{40525A71-E0CD-4DDE-ABC5-FD6864494C61}" type="presParOf" srcId="{66D5C752-82F6-4D29-AE62-59876852DC83}" destId="{871105AA-6873-4868-9103-9701F57BF501}" srcOrd="1" destOrd="0" presId="urn:microsoft.com/office/officeart/2005/8/layout/vList2"/>
    <dgm:cxn modelId="{65989B7A-4725-4078-9909-CAEE68E95B4E}" type="presParOf" srcId="{66D5C752-82F6-4D29-AE62-59876852DC83}" destId="{556837C4-CC80-424F-BC0D-BDC95C355CA8}" srcOrd="2" destOrd="0" presId="urn:microsoft.com/office/officeart/2005/8/layout/vList2"/>
    <dgm:cxn modelId="{A7873EEE-4094-475E-9E95-CE931151698E}" type="presParOf" srcId="{66D5C752-82F6-4D29-AE62-59876852DC83}" destId="{5F3392D0-DDDE-4AE8-A406-D0121B0D7A93}" srcOrd="3" destOrd="0" presId="urn:microsoft.com/office/officeart/2005/8/layout/vList2"/>
    <dgm:cxn modelId="{AEF78065-DF05-4988-955F-2D05812A46A0}" type="presParOf" srcId="{66D5C752-82F6-4D29-AE62-59876852DC83}" destId="{8EC1BE10-802E-472F-A399-9E76A0864213}" srcOrd="4" destOrd="0" presId="urn:microsoft.com/office/officeart/2005/8/layout/vList2"/>
    <dgm:cxn modelId="{19AD637D-9141-4771-B4B0-00961CCD3D11}" type="presParOf" srcId="{66D5C752-82F6-4D29-AE62-59876852DC83}" destId="{2B01CA23-71A2-49A5-9E39-408CDB2697B4}" srcOrd="5" destOrd="0" presId="urn:microsoft.com/office/officeart/2005/8/layout/vList2"/>
    <dgm:cxn modelId="{E254AFE6-3AAC-4D68-9D93-3E547233553B}" type="presParOf" srcId="{66D5C752-82F6-4D29-AE62-59876852DC83}" destId="{6F5A3B47-B97B-41CD-87F4-1E6A3EDA469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A42B80-4830-446E-A98E-0651C410A953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B9B098D-C9CA-4AC1-ABFD-D317A6EE5AF9}">
      <dgm:prSet/>
      <dgm:spPr/>
      <dgm:t>
        <a:bodyPr/>
        <a:lstStyle/>
        <a:p>
          <a:pPr algn="l" rtl="0">
            <a:lnSpc>
              <a:spcPct val="90000"/>
            </a:lnSpc>
          </a:pPr>
          <a:r>
            <a:rPr lang="en-US" dirty="0"/>
            <a:t>Income</a:t>
          </a:r>
          <a:r>
            <a:rPr lang="en-US" dirty="0">
              <a:latin typeface="Calibri Light" panose="020F0302020204030204"/>
            </a:rPr>
            <a:t> more</a:t>
          </a:r>
          <a:r>
            <a:rPr lang="en-US" dirty="0"/>
            <a:t> than 50000</a:t>
          </a:r>
        </a:p>
      </dgm:t>
    </dgm:pt>
    <dgm:pt modelId="{87BDB5F3-C585-406E-8364-9251203A306D}" type="parTrans" cxnId="{BA1AECF4-BCB2-4766-B824-5C035BCA4B7B}">
      <dgm:prSet/>
      <dgm:spPr/>
      <dgm:t>
        <a:bodyPr/>
        <a:lstStyle/>
        <a:p>
          <a:endParaRPr lang="en-US"/>
        </a:p>
      </dgm:t>
    </dgm:pt>
    <dgm:pt modelId="{A9BC0C2A-B991-4602-8AC2-16DF75713E61}" type="sibTrans" cxnId="{BA1AECF4-BCB2-4766-B824-5C035BCA4B7B}">
      <dgm:prSet/>
      <dgm:spPr/>
      <dgm:t>
        <a:bodyPr/>
        <a:lstStyle/>
        <a:p>
          <a:endParaRPr lang="en-US"/>
        </a:p>
      </dgm:t>
    </dgm:pt>
    <dgm:pt modelId="{1152DE0B-65DA-4C81-922D-75E51CEC4745}">
      <dgm:prSet/>
      <dgm:spPr/>
      <dgm:t>
        <a:bodyPr/>
        <a:lstStyle/>
        <a:p>
          <a:pPr algn="l">
            <a:lnSpc>
              <a:spcPct val="90000"/>
            </a:lnSpc>
          </a:pPr>
          <a:r>
            <a:rPr lang="en-US" dirty="0"/>
            <a:t>Cash loan applicants who defaulted earlier</a:t>
          </a:r>
        </a:p>
      </dgm:t>
    </dgm:pt>
    <dgm:pt modelId="{76D9F53C-4C8D-4BAE-B9D7-A45EF289ED45}" type="parTrans" cxnId="{BD7F65F7-519C-4C17-A791-E615027F0E14}">
      <dgm:prSet/>
      <dgm:spPr/>
      <dgm:t>
        <a:bodyPr/>
        <a:lstStyle/>
        <a:p>
          <a:endParaRPr lang="en-US"/>
        </a:p>
      </dgm:t>
    </dgm:pt>
    <dgm:pt modelId="{9107BC79-0851-4723-9B59-D294CC950802}" type="sibTrans" cxnId="{BD7F65F7-519C-4C17-A791-E615027F0E14}">
      <dgm:prSet/>
      <dgm:spPr/>
      <dgm:t>
        <a:bodyPr/>
        <a:lstStyle/>
        <a:p>
          <a:endParaRPr lang="en-US"/>
        </a:p>
      </dgm:t>
    </dgm:pt>
    <dgm:pt modelId="{376DE4F5-16BD-4465-9D06-C480F292E65F}">
      <dgm:prSet phldr="0"/>
      <dgm:spPr/>
      <dgm:t>
        <a:bodyPr/>
        <a:lstStyle/>
        <a:p>
          <a:pPr algn="l" rtl="0">
            <a:lnSpc>
              <a:spcPct val="90000"/>
            </a:lnSpc>
          </a:pPr>
          <a:r>
            <a:rPr lang="en-US" dirty="0"/>
            <a:t>Have either Car or House </a:t>
          </a:r>
        </a:p>
      </dgm:t>
    </dgm:pt>
    <dgm:pt modelId="{33F8EFC8-CE8E-47C2-91B1-9FF00FE38985}" type="parTrans" cxnId="{7C43BA95-DA20-4A49-A827-A7F3E6312408}">
      <dgm:prSet/>
      <dgm:spPr/>
    </dgm:pt>
    <dgm:pt modelId="{23474D78-69A9-4ECC-BC7F-8C70C4AA8F33}" type="sibTrans" cxnId="{7C43BA95-DA20-4A49-A827-A7F3E6312408}">
      <dgm:prSet/>
      <dgm:spPr/>
    </dgm:pt>
    <dgm:pt modelId="{AB2949AD-1ACC-4BB4-B5DC-A5635991FD55}">
      <dgm:prSet phldr="0"/>
      <dgm:spPr/>
      <dgm:t>
        <a:bodyPr/>
        <a:lstStyle/>
        <a:p>
          <a:pPr algn="l">
            <a:lnSpc>
              <a:spcPct val="90000"/>
            </a:lnSpc>
          </a:pPr>
          <a:r>
            <a:rPr lang="en-US" dirty="0"/>
            <a:t>Mobile Is Reachable</a:t>
          </a:r>
        </a:p>
      </dgm:t>
    </dgm:pt>
    <dgm:pt modelId="{9083A8E7-738A-44B2-8C9C-6797415C8226}" type="parTrans" cxnId="{83BE7789-37DF-4D2B-8028-9FD30688D4BF}">
      <dgm:prSet/>
      <dgm:spPr/>
    </dgm:pt>
    <dgm:pt modelId="{BEF53ADB-047B-4569-B76B-D74C1858F9C4}" type="sibTrans" cxnId="{83BE7789-37DF-4D2B-8028-9FD30688D4BF}">
      <dgm:prSet/>
      <dgm:spPr/>
    </dgm:pt>
    <dgm:pt modelId="{66D5C752-82F6-4D29-AE62-59876852DC83}" type="pres">
      <dgm:prSet presAssocID="{B2A42B80-4830-446E-A98E-0651C410A953}" presName="linear" presStyleCnt="0">
        <dgm:presLayoutVars>
          <dgm:animLvl val="lvl"/>
          <dgm:resizeHandles val="exact"/>
        </dgm:presLayoutVars>
      </dgm:prSet>
      <dgm:spPr/>
    </dgm:pt>
    <dgm:pt modelId="{3AF80C66-211F-43F9-9865-AFE56776C546}" type="pres">
      <dgm:prSet presAssocID="{376DE4F5-16BD-4465-9D06-C480F292E65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CCC3EAA-7AB6-4E47-B590-08B3B39DA3CA}" type="pres">
      <dgm:prSet presAssocID="{23474D78-69A9-4ECC-BC7F-8C70C4AA8F33}" presName="spacer" presStyleCnt="0"/>
      <dgm:spPr/>
    </dgm:pt>
    <dgm:pt modelId="{B2D153AC-2791-4F31-9D80-AB839845B718}" type="pres">
      <dgm:prSet presAssocID="{AB2949AD-1ACC-4BB4-B5DC-A5635991FD5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2AA56B1-899C-4702-BBAF-7D50C9DF4DA2}" type="pres">
      <dgm:prSet presAssocID="{BEF53ADB-047B-4569-B76B-D74C1858F9C4}" presName="spacer" presStyleCnt="0"/>
      <dgm:spPr/>
    </dgm:pt>
    <dgm:pt modelId="{0606F2B5-F867-49F2-AE5B-DF001F37B48E}" type="pres">
      <dgm:prSet presAssocID="{8B9B098D-C9CA-4AC1-ABFD-D317A6EE5AF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71105AA-6873-4868-9103-9701F57BF501}" type="pres">
      <dgm:prSet presAssocID="{A9BC0C2A-B991-4602-8AC2-16DF75713E61}" presName="spacer" presStyleCnt="0"/>
      <dgm:spPr/>
    </dgm:pt>
    <dgm:pt modelId="{8EC1BE10-802E-472F-A399-9E76A0864213}" type="pres">
      <dgm:prSet presAssocID="{1152DE0B-65DA-4C81-922D-75E51CEC474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331CD3E-A958-4141-9DB4-697BBE16C0BC}" type="presOf" srcId="{AB2949AD-1ACC-4BB4-B5DC-A5635991FD55}" destId="{B2D153AC-2791-4F31-9D80-AB839845B718}" srcOrd="0" destOrd="0" presId="urn:microsoft.com/office/officeart/2005/8/layout/vList2"/>
    <dgm:cxn modelId="{1AA47B66-F083-443B-9DF1-AFB63401BDDE}" type="presOf" srcId="{8B9B098D-C9CA-4AC1-ABFD-D317A6EE5AF9}" destId="{0606F2B5-F867-49F2-AE5B-DF001F37B48E}" srcOrd="0" destOrd="0" presId="urn:microsoft.com/office/officeart/2005/8/layout/vList2"/>
    <dgm:cxn modelId="{36407F66-E701-48C9-B2A7-58F24674123B}" type="presOf" srcId="{1152DE0B-65DA-4C81-922D-75E51CEC4745}" destId="{8EC1BE10-802E-472F-A399-9E76A0864213}" srcOrd="0" destOrd="0" presId="urn:microsoft.com/office/officeart/2005/8/layout/vList2"/>
    <dgm:cxn modelId="{EA0FBC82-1715-4B69-BC10-156B209A2A79}" type="presOf" srcId="{376DE4F5-16BD-4465-9D06-C480F292E65F}" destId="{3AF80C66-211F-43F9-9865-AFE56776C546}" srcOrd="0" destOrd="0" presId="urn:microsoft.com/office/officeart/2005/8/layout/vList2"/>
    <dgm:cxn modelId="{94FF5C83-61F0-48D3-B6B2-689EA42C7243}" type="presOf" srcId="{B2A42B80-4830-446E-A98E-0651C410A953}" destId="{66D5C752-82F6-4D29-AE62-59876852DC83}" srcOrd="0" destOrd="0" presId="urn:microsoft.com/office/officeart/2005/8/layout/vList2"/>
    <dgm:cxn modelId="{83BE7789-37DF-4D2B-8028-9FD30688D4BF}" srcId="{B2A42B80-4830-446E-A98E-0651C410A953}" destId="{AB2949AD-1ACC-4BB4-B5DC-A5635991FD55}" srcOrd="1" destOrd="0" parTransId="{9083A8E7-738A-44B2-8C9C-6797415C8226}" sibTransId="{BEF53ADB-047B-4569-B76B-D74C1858F9C4}"/>
    <dgm:cxn modelId="{7C43BA95-DA20-4A49-A827-A7F3E6312408}" srcId="{B2A42B80-4830-446E-A98E-0651C410A953}" destId="{376DE4F5-16BD-4465-9D06-C480F292E65F}" srcOrd="0" destOrd="0" parTransId="{33F8EFC8-CE8E-47C2-91B1-9FF00FE38985}" sibTransId="{23474D78-69A9-4ECC-BC7F-8C70C4AA8F33}"/>
    <dgm:cxn modelId="{BA1AECF4-BCB2-4766-B824-5C035BCA4B7B}" srcId="{B2A42B80-4830-446E-A98E-0651C410A953}" destId="{8B9B098D-C9CA-4AC1-ABFD-D317A6EE5AF9}" srcOrd="2" destOrd="0" parTransId="{87BDB5F3-C585-406E-8364-9251203A306D}" sibTransId="{A9BC0C2A-B991-4602-8AC2-16DF75713E61}"/>
    <dgm:cxn modelId="{BD7F65F7-519C-4C17-A791-E615027F0E14}" srcId="{B2A42B80-4830-446E-A98E-0651C410A953}" destId="{1152DE0B-65DA-4C81-922D-75E51CEC4745}" srcOrd="3" destOrd="0" parTransId="{76D9F53C-4C8D-4BAE-B9D7-A45EF289ED45}" sibTransId="{9107BC79-0851-4723-9B59-D294CC950802}"/>
    <dgm:cxn modelId="{7D744B7D-9D9E-4698-B80B-717CDF0F9F5F}" type="presParOf" srcId="{66D5C752-82F6-4D29-AE62-59876852DC83}" destId="{3AF80C66-211F-43F9-9865-AFE56776C546}" srcOrd="0" destOrd="0" presId="urn:microsoft.com/office/officeart/2005/8/layout/vList2"/>
    <dgm:cxn modelId="{566C56FE-3FB9-4BE2-B71A-3EE6F092F421}" type="presParOf" srcId="{66D5C752-82F6-4D29-AE62-59876852DC83}" destId="{ECCC3EAA-7AB6-4E47-B590-08B3B39DA3CA}" srcOrd="1" destOrd="0" presId="urn:microsoft.com/office/officeart/2005/8/layout/vList2"/>
    <dgm:cxn modelId="{4D7768A4-84E6-4FDE-910F-EFC450274DCC}" type="presParOf" srcId="{66D5C752-82F6-4D29-AE62-59876852DC83}" destId="{B2D153AC-2791-4F31-9D80-AB839845B718}" srcOrd="2" destOrd="0" presId="urn:microsoft.com/office/officeart/2005/8/layout/vList2"/>
    <dgm:cxn modelId="{80107BA2-51BB-4520-901C-54B3C49C8DEA}" type="presParOf" srcId="{66D5C752-82F6-4D29-AE62-59876852DC83}" destId="{A2AA56B1-899C-4702-BBAF-7D50C9DF4DA2}" srcOrd="3" destOrd="0" presId="urn:microsoft.com/office/officeart/2005/8/layout/vList2"/>
    <dgm:cxn modelId="{FC17A60A-F794-4816-A70C-F1890051401C}" type="presParOf" srcId="{66D5C752-82F6-4D29-AE62-59876852DC83}" destId="{0606F2B5-F867-49F2-AE5B-DF001F37B48E}" srcOrd="4" destOrd="0" presId="urn:microsoft.com/office/officeart/2005/8/layout/vList2"/>
    <dgm:cxn modelId="{D32E5EA4-0067-41D6-AB3F-54AD565F44E5}" type="presParOf" srcId="{66D5C752-82F6-4D29-AE62-59876852DC83}" destId="{871105AA-6873-4868-9103-9701F57BF501}" srcOrd="5" destOrd="0" presId="urn:microsoft.com/office/officeart/2005/8/layout/vList2"/>
    <dgm:cxn modelId="{22CDC2F2-FDEB-4197-AEFE-8C27283F6411}" type="presParOf" srcId="{66D5C752-82F6-4D29-AE62-59876852DC83}" destId="{8EC1BE10-802E-472F-A399-9E76A086421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66724C7-9BA8-46B1-B308-5FFE48C848CF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050A7F9-F6F3-4408-86F8-C5D17C70EEB8}">
      <dgm:prSet/>
      <dgm:spPr/>
      <dgm:t>
        <a:bodyPr/>
        <a:lstStyle/>
        <a:p>
          <a:r>
            <a:rPr lang="en-US"/>
            <a:t>Dataset missing values should be enquired</a:t>
          </a:r>
        </a:p>
      </dgm:t>
    </dgm:pt>
    <dgm:pt modelId="{0348B4CB-E52F-4FA3-9D42-9DC0049A71E2}" type="parTrans" cxnId="{CD8FFA3B-E74E-4063-A39E-F0DBA1A4C262}">
      <dgm:prSet/>
      <dgm:spPr/>
      <dgm:t>
        <a:bodyPr/>
        <a:lstStyle/>
        <a:p>
          <a:endParaRPr lang="en-US"/>
        </a:p>
      </dgm:t>
    </dgm:pt>
    <dgm:pt modelId="{74A3368E-B377-4715-9516-8AADED254C18}" type="sibTrans" cxnId="{CD8FFA3B-E74E-4063-A39E-F0DBA1A4C262}">
      <dgm:prSet/>
      <dgm:spPr/>
      <dgm:t>
        <a:bodyPr/>
        <a:lstStyle/>
        <a:p>
          <a:endParaRPr lang="en-US"/>
        </a:p>
      </dgm:t>
    </dgm:pt>
    <dgm:pt modelId="{88F79CBF-37AF-4868-8D87-34FEFCDBAE41}">
      <dgm:prSet/>
      <dgm:spPr/>
      <dgm:t>
        <a:bodyPr/>
        <a:lstStyle/>
        <a:p>
          <a:r>
            <a:rPr lang="en-US"/>
            <a:t>In future loan applications of rejected clients can be considered given they satisfy the eligibility criteria</a:t>
          </a:r>
        </a:p>
      </dgm:t>
    </dgm:pt>
    <dgm:pt modelId="{290A1565-8625-489C-B159-B094A05E38BC}" type="parTrans" cxnId="{C6E0ED3F-61BC-4EA7-A0CE-6BEBCD21D3D6}">
      <dgm:prSet/>
      <dgm:spPr/>
      <dgm:t>
        <a:bodyPr/>
        <a:lstStyle/>
        <a:p>
          <a:endParaRPr lang="en-US"/>
        </a:p>
      </dgm:t>
    </dgm:pt>
    <dgm:pt modelId="{0033EB7F-E31B-4E67-8C38-43151E790C7A}" type="sibTrans" cxnId="{C6E0ED3F-61BC-4EA7-A0CE-6BEBCD21D3D6}">
      <dgm:prSet/>
      <dgm:spPr/>
      <dgm:t>
        <a:bodyPr/>
        <a:lstStyle/>
        <a:p>
          <a:endParaRPr lang="en-US"/>
        </a:p>
      </dgm:t>
    </dgm:pt>
    <dgm:pt modelId="{F321FAA5-11D3-4568-A1E0-94CAAEF884BA}">
      <dgm:prSet/>
      <dgm:spPr/>
      <dgm:t>
        <a:bodyPr/>
        <a:lstStyle/>
        <a:p>
          <a:r>
            <a:rPr lang="en-US"/>
            <a:t>Bank should ask for atleast one document from loan applicants</a:t>
          </a:r>
        </a:p>
      </dgm:t>
    </dgm:pt>
    <dgm:pt modelId="{D46339DF-9521-4891-A57A-BD30F3DEC1C2}" type="parTrans" cxnId="{A3F3D413-54AA-43D4-A7AB-19A2A3C7834A}">
      <dgm:prSet/>
      <dgm:spPr/>
      <dgm:t>
        <a:bodyPr/>
        <a:lstStyle/>
        <a:p>
          <a:endParaRPr lang="en-US"/>
        </a:p>
      </dgm:t>
    </dgm:pt>
    <dgm:pt modelId="{4A1A3872-DEEA-4377-976D-CE10645773F6}" type="sibTrans" cxnId="{A3F3D413-54AA-43D4-A7AB-19A2A3C7834A}">
      <dgm:prSet/>
      <dgm:spPr/>
      <dgm:t>
        <a:bodyPr/>
        <a:lstStyle/>
        <a:p>
          <a:endParaRPr lang="en-US"/>
        </a:p>
      </dgm:t>
    </dgm:pt>
    <dgm:pt modelId="{6FC638EC-A2C2-477A-A917-D37DD1C438C7}" type="pres">
      <dgm:prSet presAssocID="{E66724C7-9BA8-46B1-B308-5FFE48C848CF}" presName="linear" presStyleCnt="0">
        <dgm:presLayoutVars>
          <dgm:animLvl val="lvl"/>
          <dgm:resizeHandles val="exact"/>
        </dgm:presLayoutVars>
      </dgm:prSet>
      <dgm:spPr/>
    </dgm:pt>
    <dgm:pt modelId="{F59EDB38-A447-47BA-B4BA-62B07B861BD3}" type="pres">
      <dgm:prSet presAssocID="{9050A7F9-F6F3-4408-86F8-C5D17C70EEB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23F4119-723C-40F4-A6B7-FBA0E67D2BCA}" type="pres">
      <dgm:prSet presAssocID="{74A3368E-B377-4715-9516-8AADED254C18}" presName="spacer" presStyleCnt="0"/>
      <dgm:spPr/>
    </dgm:pt>
    <dgm:pt modelId="{ACB24A78-6361-48BE-932A-A229D1AE4CDE}" type="pres">
      <dgm:prSet presAssocID="{88F79CBF-37AF-4868-8D87-34FEFCDBAE4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32058A9-86A6-445C-BC47-A8D8527A2B00}" type="pres">
      <dgm:prSet presAssocID="{0033EB7F-E31B-4E67-8C38-43151E790C7A}" presName="spacer" presStyleCnt="0"/>
      <dgm:spPr/>
    </dgm:pt>
    <dgm:pt modelId="{9E8E8DF4-CA88-422F-8BDB-8A07EB9F788A}" type="pres">
      <dgm:prSet presAssocID="{F321FAA5-11D3-4568-A1E0-94CAAEF884B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3F3D413-54AA-43D4-A7AB-19A2A3C7834A}" srcId="{E66724C7-9BA8-46B1-B308-5FFE48C848CF}" destId="{F321FAA5-11D3-4568-A1E0-94CAAEF884BA}" srcOrd="2" destOrd="0" parTransId="{D46339DF-9521-4891-A57A-BD30F3DEC1C2}" sibTransId="{4A1A3872-DEEA-4377-976D-CE10645773F6}"/>
    <dgm:cxn modelId="{70786920-47B1-4B93-B642-10F033A561A9}" type="presOf" srcId="{F321FAA5-11D3-4568-A1E0-94CAAEF884BA}" destId="{9E8E8DF4-CA88-422F-8BDB-8A07EB9F788A}" srcOrd="0" destOrd="0" presId="urn:microsoft.com/office/officeart/2005/8/layout/vList2"/>
    <dgm:cxn modelId="{106CE030-B6ED-4A82-8F90-C0EB3105CF2C}" type="presOf" srcId="{E66724C7-9BA8-46B1-B308-5FFE48C848CF}" destId="{6FC638EC-A2C2-477A-A917-D37DD1C438C7}" srcOrd="0" destOrd="0" presId="urn:microsoft.com/office/officeart/2005/8/layout/vList2"/>
    <dgm:cxn modelId="{CD8FFA3B-E74E-4063-A39E-F0DBA1A4C262}" srcId="{E66724C7-9BA8-46B1-B308-5FFE48C848CF}" destId="{9050A7F9-F6F3-4408-86F8-C5D17C70EEB8}" srcOrd="0" destOrd="0" parTransId="{0348B4CB-E52F-4FA3-9D42-9DC0049A71E2}" sibTransId="{74A3368E-B377-4715-9516-8AADED254C18}"/>
    <dgm:cxn modelId="{C6E0ED3F-61BC-4EA7-A0CE-6BEBCD21D3D6}" srcId="{E66724C7-9BA8-46B1-B308-5FFE48C848CF}" destId="{88F79CBF-37AF-4868-8D87-34FEFCDBAE41}" srcOrd="1" destOrd="0" parTransId="{290A1565-8625-489C-B159-B094A05E38BC}" sibTransId="{0033EB7F-E31B-4E67-8C38-43151E790C7A}"/>
    <dgm:cxn modelId="{57FD716D-2F53-4570-8C05-CA77E500FCED}" type="presOf" srcId="{88F79CBF-37AF-4868-8D87-34FEFCDBAE41}" destId="{ACB24A78-6361-48BE-932A-A229D1AE4CDE}" srcOrd="0" destOrd="0" presId="urn:microsoft.com/office/officeart/2005/8/layout/vList2"/>
    <dgm:cxn modelId="{F8CB527A-FEF4-4B2C-A8FA-D1151C59C6CE}" type="presOf" srcId="{9050A7F9-F6F3-4408-86F8-C5D17C70EEB8}" destId="{F59EDB38-A447-47BA-B4BA-62B07B861BD3}" srcOrd="0" destOrd="0" presId="urn:microsoft.com/office/officeart/2005/8/layout/vList2"/>
    <dgm:cxn modelId="{CCBFA7BD-72CC-4855-A24A-22B889DA211E}" type="presParOf" srcId="{6FC638EC-A2C2-477A-A917-D37DD1C438C7}" destId="{F59EDB38-A447-47BA-B4BA-62B07B861BD3}" srcOrd="0" destOrd="0" presId="urn:microsoft.com/office/officeart/2005/8/layout/vList2"/>
    <dgm:cxn modelId="{D5BF9B5C-FC9D-4FB2-9BD3-9FE05543081D}" type="presParOf" srcId="{6FC638EC-A2C2-477A-A917-D37DD1C438C7}" destId="{823F4119-723C-40F4-A6B7-FBA0E67D2BCA}" srcOrd="1" destOrd="0" presId="urn:microsoft.com/office/officeart/2005/8/layout/vList2"/>
    <dgm:cxn modelId="{DFC71394-DA3B-4E71-BD25-B2D815D91D19}" type="presParOf" srcId="{6FC638EC-A2C2-477A-A917-D37DD1C438C7}" destId="{ACB24A78-6361-48BE-932A-A229D1AE4CDE}" srcOrd="2" destOrd="0" presId="urn:microsoft.com/office/officeart/2005/8/layout/vList2"/>
    <dgm:cxn modelId="{167C2900-0F36-45A3-B3AB-AD94A3FACEA3}" type="presParOf" srcId="{6FC638EC-A2C2-477A-A917-D37DD1C438C7}" destId="{F32058A9-86A6-445C-BC47-A8D8527A2B00}" srcOrd="3" destOrd="0" presId="urn:microsoft.com/office/officeart/2005/8/layout/vList2"/>
    <dgm:cxn modelId="{3B3F31F1-B4CB-4070-8A38-B866E7ADC888}" type="presParOf" srcId="{6FC638EC-A2C2-477A-A917-D37DD1C438C7}" destId="{9E8E8DF4-CA88-422F-8BDB-8A07EB9F788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3C58561-A241-42AE-97C6-3F8463288C43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12C4D02-D8D6-4FA7-ACC6-D9A96B134B5C}">
      <dgm:prSet/>
      <dgm:spPr/>
      <dgm:t>
        <a:bodyPr/>
        <a:lstStyle/>
        <a:p>
          <a:r>
            <a:rPr lang="en-US"/>
            <a:t>Applicant should have a source of income</a:t>
          </a:r>
        </a:p>
      </dgm:t>
    </dgm:pt>
    <dgm:pt modelId="{02C1FD68-269A-43D6-B199-54F7659A27BF}" type="parTrans" cxnId="{C969BE6C-392B-473F-89B8-D23104B455A6}">
      <dgm:prSet/>
      <dgm:spPr/>
      <dgm:t>
        <a:bodyPr/>
        <a:lstStyle/>
        <a:p>
          <a:endParaRPr lang="en-US"/>
        </a:p>
      </dgm:t>
    </dgm:pt>
    <dgm:pt modelId="{6B036E66-2533-4011-95C7-703DE9F62079}" type="sibTrans" cxnId="{C969BE6C-392B-473F-89B8-D23104B455A6}">
      <dgm:prSet/>
      <dgm:spPr/>
      <dgm:t>
        <a:bodyPr/>
        <a:lstStyle/>
        <a:p>
          <a:endParaRPr lang="en-US"/>
        </a:p>
      </dgm:t>
    </dgm:pt>
    <dgm:pt modelId="{289C4189-2384-43E9-9BCA-E8880FFB7636}">
      <dgm:prSet/>
      <dgm:spPr/>
      <dgm:t>
        <a:bodyPr/>
        <a:lstStyle/>
        <a:p>
          <a:r>
            <a:rPr lang="en-US"/>
            <a:t>Should own either car or a house</a:t>
          </a:r>
        </a:p>
      </dgm:t>
    </dgm:pt>
    <dgm:pt modelId="{57291540-425B-41E3-8752-AF108C2DAF5C}" type="parTrans" cxnId="{2427D7EA-1813-46FC-9447-870E10C81195}">
      <dgm:prSet/>
      <dgm:spPr/>
      <dgm:t>
        <a:bodyPr/>
        <a:lstStyle/>
        <a:p>
          <a:endParaRPr lang="en-US"/>
        </a:p>
      </dgm:t>
    </dgm:pt>
    <dgm:pt modelId="{C577643B-4B4A-4437-BE29-0EB374B2AF1C}" type="sibTrans" cxnId="{2427D7EA-1813-46FC-9447-870E10C81195}">
      <dgm:prSet/>
      <dgm:spPr/>
      <dgm:t>
        <a:bodyPr/>
        <a:lstStyle/>
        <a:p>
          <a:endParaRPr lang="en-US"/>
        </a:p>
      </dgm:t>
    </dgm:pt>
    <dgm:pt modelId="{5047DCE7-2011-4375-9515-E4701D135A6F}">
      <dgm:prSet/>
      <dgm:spPr/>
      <dgm:t>
        <a:bodyPr/>
        <a:lstStyle/>
        <a:p>
          <a:r>
            <a:rPr lang="en-US"/>
            <a:t>No previous default record are preferred</a:t>
          </a:r>
        </a:p>
      </dgm:t>
    </dgm:pt>
    <dgm:pt modelId="{718B8882-88B5-4398-BF30-CF124B40A911}" type="parTrans" cxnId="{1B28DC55-DECC-4212-A841-2E90755E78B8}">
      <dgm:prSet/>
      <dgm:spPr/>
      <dgm:t>
        <a:bodyPr/>
        <a:lstStyle/>
        <a:p>
          <a:endParaRPr lang="en-US"/>
        </a:p>
      </dgm:t>
    </dgm:pt>
    <dgm:pt modelId="{1469DFDE-C260-4CD5-AB89-C8523FEDA68A}" type="sibTrans" cxnId="{1B28DC55-DECC-4212-A841-2E90755E78B8}">
      <dgm:prSet/>
      <dgm:spPr/>
      <dgm:t>
        <a:bodyPr/>
        <a:lstStyle/>
        <a:p>
          <a:endParaRPr lang="en-US"/>
        </a:p>
      </dgm:t>
    </dgm:pt>
    <dgm:pt modelId="{386463E7-9BCD-4A8C-9D7E-96469BB318ED}">
      <dgm:prSet/>
      <dgm:spPr/>
      <dgm:t>
        <a:bodyPr/>
        <a:lstStyle/>
        <a:p>
          <a:r>
            <a:rPr lang="en-US"/>
            <a:t>Should provide valid contact</a:t>
          </a:r>
        </a:p>
      </dgm:t>
    </dgm:pt>
    <dgm:pt modelId="{3501344C-07E1-4889-BC4C-E1F64EBF7F4A}" type="parTrans" cxnId="{95034819-431D-4FFF-B78D-92BC6429E1BF}">
      <dgm:prSet/>
      <dgm:spPr/>
      <dgm:t>
        <a:bodyPr/>
        <a:lstStyle/>
        <a:p>
          <a:endParaRPr lang="en-US"/>
        </a:p>
      </dgm:t>
    </dgm:pt>
    <dgm:pt modelId="{EEFB80EB-C85C-47D6-89CC-035A94338E69}" type="sibTrans" cxnId="{95034819-431D-4FFF-B78D-92BC6429E1BF}">
      <dgm:prSet/>
      <dgm:spPr/>
      <dgm:t>
        <a:bodyPr/>
        <a:lstStyle/>
        <a:p>
          <a:endParaRPr lang="en-US"/>
        </a:p>
      </dgm:t>
    </dgm:pt>
    <dgm:pt modelId="{B3C9D4E3-BB90-4F1A-A7F3-F40090671062}" type="pres">
      <dgm:prSet presAssocID="{73C58561-A241-42AE-97C6-3F8463288C43}" presName="linear" presStyleCnt="0">
        <dgm:presLayoutVars>
          <dgm:animLvl val="lvl"/>
          <dgm:resizeHandles val="exact"/>
        </dgm:presLayoutVars>
      </dgm:prSet>
      <dgm:spPr/>
    </dgm:pt>
    <dgm:pt modelId="{BAEB04DF-663B-402F-9D0B-3B094F112265}" type="pres">
      <dgm:prSet presAssocID="{712C4D02-D8D6-4FA7-ACC6-D9A96B134B5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0EC6D87-CB5F-469E-9BAF-E8471C1CF483}" type="pres">
      <dgm:prSet presAssocID="{6B036E66-2533-4011-95C7-703DE9F62079}" presName="spacer" presStyleCnt="0"/>
      <dgm:spPr/>
    </dgm:pt>
    <dgm:pt modelId="{38DF15C5-3225-4A98-AD35-7242952694CC}" type="pres">
      <dgm:prSet presAssocID="{289C4189-2384-43E9-9BCA-E8880FFB763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1B1826A-C763-48B6-8549-71A4D1328101}" type="pres">
      <dgm:prSet presAssocID="{C577643B-4B4A-4437-BE29-0EB374B2AF1C}" presName="spacer" presStyleCnt="0"/>
      <dgm:spPr/>
    </dgm:pt>
    <dgm:pt modelId="{99DE81BB-4EBD-412C-983C-7224F9CBA334}" type="pres">
      <dgm:prSet presAssocID="{5047DCE7-2011-4375-9515-E4701D135A6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584590B-58B5-44A8-AB50-A1C2CA0FAF3A}" type="pres">
      <dgm:prSet presAssocID="{1469DFDE-C260-4CD5-AB89-C8523FEDA68A}" presName="spacer" presStyleCnt="0"/>
      <dgm:spPr/>
    </dgm:pt>
    <dgm:pt modelId="{A064B30C-94EA-4AB0-8D13-739364483D85}" type="pres">
      <dgm:prSet presAssocID="{386463E7-9BCD-4A8C-9D7E-96469BB318E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7894912-E8AB-4C0F-8898-E72116E4D22D}" type="presOf" srcId="{289C4189-2384-43E9-9BCA-E8880FFB7636}" destId="{38DF15C5-3225-4A98-AD35-7242952694CC}" srcOrd="0" destOrd="0" presId="urn:microsoft.com/office/officeart/2005/8/layout/vList2"/>
    <dgm:cxn modelId="{95034819-431D-4FFF-B78D-92BC6429E1BF}" srcId="{73C58561-A241-42AE-97C6-3F8463288C43}" destId="{386463E7-9BCD-4A8C-9D7E-96469BB318ED}" srcOrd="3" destOrd="0" parTransId="{3501344C-07E1-4889-BC4C-E1F64EBF7F4A}" sibTransId="{EEFB80EB-C85C-47D6-89CC-035A94338E69}"/>
    <dgm:cxn modelId="{D4378136-48D1-4C30-A943-32AB920EBB60}" type="presOf" srcId="{386463E7-9BCD-4A8C-9D7E-96469BB318ED}" destId="{A064B30C-94EA-4AB0-8D13-739364483D85}" srcOrd="0" destOrd="0" presId="urn:microsoft.com/office/officeart/2005/8/layout/vList2"/>
    <dgm:cxn modelId="{C969BE6C-392B-473F-89B8-D23104B455A6}" srcId="{73C58561-A241-42AE-97C6-3F8463288C43}" destId="{712C4D02-D8D6-4FA7-ACC6-D9A96B134B5C}" srcOrd="0" destOrd="0" parTransId="{02C1FD68-269A-43D6-B199-54F7659A27BF}" sibTransId="{6B036E66-2533-4011-95C7-703DE9F62079}"/>
    <dgm:cxn modelId="{23B45274-3018-4906-A7B2-501711B83E54}" type="presOf" srcId="{712C4D02-D8D6-4FA7-ACC6-D9A96B134B5C}" destId="{BAEB04DF-663B-402F-9D0B-3B094F112265}" srcOrd="0" destOrd="0" presId="urn:microsoft.com/office/officeart/2005/8/layout/vList2"/>
    <dgm:cxn modelId="{1B28DC55-DECC-4212-A841-2E90755E78B8}" srcId="{73C58561-A241-42AE-97C6-3F8463288C43}" destId="{5047DCE7-2011-4375-9515-E4701D135A6F}" srcOrd="2" destOrd="0" parTransId="{718B8882-88B5-4398-BF30-CF124B40A911}" sibTransId="{1469DFDE-C260-4CD5-AB89-C8523FEDA68A}"/>
    <dgm:cxn modelId="{8ED90E8F-C8AB-4B14-9A51-BFC590CA0340}" type="presOf" srcId="{73C58561-A241-42AE-97C6-3F8463288C43}" destId="{B3C9D4E3-BB90-4F1A-A7F3-F40090671062}" srcOrd="0" destOrd="0" presId="urn:microsoft.com/office/officeart/2005/8/layout/vList2"/>
    <dgm:cxn modelId="{187D80B4-C073-4407-B0B3-BADB58896FC3}" type="presOf" srcId="{5047DCE7-2011-4375-9515-E4701D135A6F}" destId="{99DE81BB-4EBD-412C-983C-7224F9CBA334}" srcOrd="0" destOrd="0" presId="urn:microsoft.com/office/officeart/2005/8/layout/vList2"/>
    <dgm:cxn modelId="{2427D7EA-1813-46FC-9447-870E10C81195}" srcId="{73C58561-A241-42AE-97C6-3F8463288C43}" destId="{289C4189-2384-43E9-9BCA-E8880FFB7636}" srcOrd="1" destOrd="0" parTransId="{57291540-425B-41E3-8752-AF108C2DAF5C}" sibTransId="{C577643B-4B4A-4437-BE29-0EB374B2AF1C}"/>
    <dgm:cxn modelId="{2B764CFD-CE62-471F-97E1-79756DBA80D9}" type="presParOf" srcId="{B3C9D4E3-BB90-4F1A-A7F3-F40090671062}" destId="{BAEB04DF-663B-402F-9D0B-3B094F112265}" srcOrd="0" destOrd="0" presId="urn:microsoft.com/office/officeart/2005/8/layout/vList2"/>
    <dgm:cxn modelId="{815D8812-9CFE-4DCC-BECD-CEFB10A2DF0E}" type="presParOf" srcId="{B3C9D4E3-BB90-4F1A-A7F3-F40090671062}" destId="{30EC6D87-CB5F-469E-9BAF-E8471C1CF483}" srcOrd="1" destOrd="0" presId="urn:microsoft.com/office/officeart/2005/8/layout/vList2"/>
    <dgm:cxn modelId="{7C77E19F-2187-4DCD-A107-87A3E23A35EB}" type="presParOf" srcId="{B3C9D4E3-BB90-4F1A-A7F3-F40090671062}" destId="{38DF15C5-3225-4A98-AD35-7242952694CC}" srcOrd="2" destOrd="0" presId="urn:microsoft.com/office/officeart/2005/8/layout/vList2"/>
    <dgm:cxn modelId="{D4C0E665-0864-4103-B46D-02A1C3889C47}" type="presParOf" srcId="{B3C9D4E3-BB90-4F1A-A7F3-F40090671062}" destId="{81B1826A-C763-48B6-8549-71A4D1328101}" srcOrd="3" destOrd="0" presId="urn:microsoft.com/office/officeart/2005/8/layout/vList2"/>
    <dgm:cxn modelId="{F411CCE4-8341-4C4A-B9DA-AA525BAB3D1B}" type="presParOf" srcId="{B3C9D4E3-BB90-4F1A-A7F3-F40090671062}" destId="{99DE81BB-4EBD-412C-983C-7224F9CBA334}" srcOrd="4" destOrd="0" presId="urn:microsoft.com/office/officeart/2005/8/layout/vList2"/>
    <dgm:cxn modelId="{8C17470C-7CC1-42A7-9292-806E673C8979}" type="presParOf" srcId="{B3C9D4E3-BB90-4F1A-A7F3-F40090671062}" destId="{3584590B-58B5-44A8-AB50-A1C2CA0FAF3A}" srcOrd="5" destOrd="0" presId="urn:microsoft.com/office/officeart/2005/8/layout/vList2"/>
    <dgm:cxn modelId="{359615F0-D39B-492D-97AF-99EECA04C57E}" type="presParOf" srcId="{B3C9D4E3-BB90-4F1A-A7F3-F40090671062}" destId="{A064B30C-94EA-4AB0-8D13-739364483D8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8C39C0-2CD4-4FA1-ABCC-B5B72179D7B3}">
      <dsp:nvSpPr>
        <dsp:cNvPr id="0" name=""/>
        <dsp:cNvSpPr/>
      </dsp:nvSpPr>
      <dsp:spPr>
        <a:xfrm>
          <a:off x="0" y="508"/>
          <a:ext cx="6482677" cy="6995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015B10-5FD0-4E0B-8BDF-E5A4BD1451A4}">
      <dsp:nvSpPr>
        <dsp:cNvPr id="0" name=""/>
        <dsp:cNvSpPr/>
      </dsp:nvSpPr>
      <dsp:spPr>
        <a:xfrm>
          <a:off x="211615" y="157908"/>
          <a:ext cx="384755" cy="3847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291E28-8AD5-44D9-B58E-1CECF753A6CB}">
      <dsp:nvSpPr>
        <dsp:cNvPr id="0" name=""/>
        <dsp:cNvSpPr/>
      </dsp:nvSpPr>
      <dsp:spPr>
        <a:xfrm>
          <a:off x="807985" y="508"/>
          <a:ext cx="5674692" cy="699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036" tIns="74036" rIns="74036" bIns="7403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 Light" panose="020F0302020204030204"/>
            </a:rPr>
            <a:t>Problem Understanding</a:t>
          </a:r>
        </a:p>
      </dsp:txBody>
      <dsp:txXfrm>
        <a:off x="807985" y="508"/>
        <a:ext cx="5674692" cy="699554"/>
      </dsp:txXfrm>
    </dsp:sp>
    <dsp:sp modelId="{26326743-635D-4DFB-A331-62EB52AD17E7}">
      <dsp:nvSpPr>
        <dsp:cNvPr id="0" name=""/>
        <dsp:cNvSpPr/>
      </dsp:nvSpPr>
      <dsp:spPr>
        <a:xfrm>
          <a:off x="0" y="874951"/>
          <a:ext cx="6482677" cy="6995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B23704-76E6-47FF-BA02-B9BF8651A220}">
      <dsp:nvSpPr>
        <dsp:cNvPr id="0" name=""/>
        <dsp:cNvSpPr/>
      </dsp:nvSpPr>
      <dsp:spPr>
        <a:xfrm>
          <a:off x="211615" y="1032351"/>
          <a:ext cx="384755" cy="3847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6D2FE4-AA2A-4886-914D-312C42BCC4B5}">
      <dsp:nvSpPr>
        <dsp:cNvPr id="0" name=""/>
        <dsp:cNvSpPr/>
      </dsp:nvSpPr>
      <dsp:spPr>
        <a:xfrm>
          <a:off x="807985" y="874951"/>
          <a:ext cx="5674692" cy="699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036" tIns="74036" rIns="74036" bIns="7403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Reading of data</a:t>
          </a:r>
        </a:p>
      </dsp:txBody>
      <dsp:txXfrm>
        <a:off x="807985" y="874951"/>
        <a:ext cx="5674692" cy="699554"/>
      </dsp:txXfrm>
    </dsp:sp>
    <dsp:sp modelId="{C317F625-5DE7-4685-A4F6-DB5CD4046DEE}">
      <dsp:nvSpPr>
        <dsp:cNvPr id="0" name=""/>
        <dsp:cNvSpPr/>
      </dsp:nvSpPr>
      <dsp:spPr>
        <a:xfrm>
          <a:off x="0" y="1749395"/>
          <a:ext cx="6482677" cy="6995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5CC584-40B9-4747-BB95-7B944758325F}">
      <dsp:nvSpPr>
        <dsp:cNvPr id="0" name=""/>
        <dsp:cNvSpPr/>
      </dsp:nvSpPr>
      <dsp:spPr>
        <a:xfrm>
          <a:off x="211615" y="1906794"/>
          <a:ext cx="384755" cy="3847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7A54AE-8524-47E9-9237-E6E1CC478117}">
      <dsp:nvSpPr>
        <dsp:cNvPr id="0" name=""/>
        <dsp:cNvSpPr/>
      </dsp:nvSpPr>
      <dsp:spPr>
        <a:xfrm>
          <a:off x="807985" y="1749395"/>
          <a:ext cx="5674692" cy="699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036" tIns="74036" rIns="74036" bIns="7403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Cleaning of Data</a:t>
          </a:r>
        </a:p>
      </dsp:txBody>
      <dsp:txXfrm>
        <a:off x="807985" y="1749395"/>
        <a:ext cx="5674692" cy="699554"/>
      </dsp:txXfrm>
    </dsp:sp>
    <dsp:sp modelId="{C54D335E-C1F9-4609-B8A1-80CECB20EB1F}">
      <dsp:nvSpPr>
        <dsp:cNvPr id="0" name=""/>
        <dsp:cNvSpPr/>
      </dsp:nvSpPr>
      <dsp:spPr>
        <a:xfrm>
          <a:off x="0" y="2623838"/>
          <a:ext cx="6482677" cy="6995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C2368C-C3C5-47B4-98E1-B0E65DF0A21F}">
      <dsp:nvSpPr>
        <dsp:cNvPr id="0" name=""/>
        <dsp:cNvSpPr/>
      </dsp:nvSpPr>
      <dsp:spPr>
        <a:xfrm>
          <a:off x="211615" y="2781238"/>
          <a:ext cx="384755" cy="3847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422154-3F94-47B3-8D32-4DE46F280B5B}">
      <dsp:nvSpPr>
        <dsp:cNvPr id="0" name=""/>
        <dsp:cNvSpPr/>
      </dsp:nvSpPr>
      <dsp:spPr>
        <a:xfrm>
          <a:off x="807985" y="2623838"/>
          <a:ext cx="5674692" cy="699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036" tIns="74036" rIns="74036" bIns="7403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Univariate, Bivariate and Multivariate Analysis</a:t>
          </a:r>
        </a:p>
      </dsp:txBody>
      <dsp:txXfrm>
        <a:off x="807985" y="2623838"/>
        <a:ext cx="5674692" cy="699554"/>
      </dsp:txXfrm>
    </dsp:sp>
    <dsp:sp modelId="{BFB109CF-D1FC-4341-9F7D-6A655C69EACC}">
      <dsp:nvSpPr>
        <dsp:cNvPr id="0" name=""/>
        <dsp:cNvSpPr/>
      </dsp:nvSpPr>
      <dsp:spPr>
        <a:xfrm>
          <a:off x="0" y="3498282"/>
          <a:ext cx="6482677" cy="6995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E699D6-1C6E-404D-B5EF-D3C48C03FD78}">
      <dsp:nvSpPr>
        <dsp:cNvPr id="0" name=""/>
        <dsp:cNvSpPr/>
      </dsp:nvSpPr>
      <dsp:spPr>
        <a:xfrm>
          <a:off x="211615" y="3655681"/>
          <a:ext cx="384755" cy="38475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5D36B9-A7FA-433C-8B2A-2A5515C2CFE9}">
      <dsp:nvSpPr>
        <dsp:cNvPr id="0" name=""/>
        <dsp:cNvSpPr/>
      </dsp:nvSpPr>
      <dsp:spPr>
        <a:xfrm>
          <a:off x="807985" y="3498282"/>
          <a:ext cx="5674692" cy="699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036" tIns="74036" rIns="74036" bIns="7403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Plotting of different graphs</a:t>
          </a:r>
        </a:p>
      </dsp:txBody>
      <dsp:txXfrm>
        <a:off x="807985" y="3498282"/>
        <a:ext cx="5674692" cy="699554"/>
      </dsp:txXfrm>
    </dsp:sp>
    <dsp:sp modelId="{33A84024-25D8-4F0F-8889-E8BA5744843D}">
      <dsp:nvSpPr>
        <dsp:cNvPr id="0" name=""/>
        <dsp:cNvSpPr/>
      </dsp:nvSpPr>
      <dsp:spPr>
        <a:xfrm>
          <a:off x="0" y="4372725"/>
          <a:ext cx="6482677" cy="6995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F465CC-8E2D-42F6-ACCF-4DD9549FC23D}">
      <dsp:nvSpPr>
        <dsp:cNvPr id="0" name=""/>
        <dsp:cNvSpPr/>
      </dsp:nvSpPr>
      <dsp:spPr>
        <a:xfrm>
          <a:off x="211615" y="4530125"/>
          <a:ext cx="384755" cy="38475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FF6B5F-34D2-4476-8537-1AF4B83B501C}">
      <dsp:nvSpPr>
        <dsp:cNvPr id="0" name=""/>
        <dsp:cNvSpPr/>
      </dsp:nvSpPr>
      <dsp:spPr>
        <a:xfrm>
          <a:off x="807985" y="4372725"/>
          <a:ext cx="5674692" cy="699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036" tIns="74036" rIns="74036" bIns="7403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Filtering of Data</a:t>
          </a:r>
        </a:p>
      </dsp:txBody>
      <dsp:txXfrm>
        <a:off x="807985" y="4372725"/>
        <a:ext cx="5674692" cy="699554"/>
      </dsp:txXfrm>
    </dsp:sp>
    <dsp:sp modelId="{6011E23A-624E-43DB-A98D-7CD524E414E6}">
      <dsp:nvSpPr>
        <dsp:cNvPr id="0" name=""/>
        <dsp:cNvSpPr/>
      </dsp:nvSpPr>
      <dsp:spPr>
        <a:xfrm>
          <a:off x="0" y="5247169"/>
          <a:ext cx="6482677" cy="6995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6F5ED-EFE7-444C-808C-0C9336417747}">
      <dsp:nvSpPr>
        <dsp:cNvPr id="0" name=""/>
        <dsp:cNvSpPr/>
      </dsp:nvSpPr>
      <dsp:spPr>
        <a:xfrm>
          <a:off x="211615" y="5404568"/>
          <a:ext cx="384755" cy="38475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46B439-44D0-4FA7-B05A-D2DC52923E28}">
      <dsp:nvSpPr>
        <dsp:cNvPr id="0" name=""/>
        <dsp:cNvSpPr/>
      </dsp:nvSpPr>
      <dsp:spPr>
        <a:xfrm>
          <a:off x="807985" y="5247169"/>
          <a:ext cx="5674692" cy="699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036" tIns="74036" rIns="74036" bIns="7403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 Light" panose="020F0302020204030204"/>
            </a:rPr>
            <a:t>Exporting the Data</a:t>
          </a:r>
        </a:p>
      </dsp:txBody>
      <dsp:txXfrm>
        <a:off x="807985" y="5247169"/>
        <a:ext cx="5674692" cy="6995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06F2B5-F867-49F2-AE5B-DF001F37B48E}">
      <dsp:nvSpPr>
        <dsp:cNvPr id="0" name=""/>
        <dsp:cNvSpPr/>
      </dsp:nvSpPr>
      <dsp:spPr>
        <a:xfrm>
          <a:off x="0" y="68183"/>
          <a:ext cx="6263640" cy="12729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Unemployed customers are not considered for loan</a:t>
          </a:r>
        </a:p>
      </dsp:txBody>
      <dsp:txXfrm>
        <a:off x="62141" y="130324"/>
        <a:ext cx="6139358" cy="1148678"/>
      </dsp:txXfrm>
    </dsp:sp>
    <dsp:sp modelId="{556837C4-CC80-424F-BC0D-BDC95C355CA8}">
      <dsp:nvSpPr>
        <dsp:cNvPr id="0" name=""/>
        <dsp:cNvSpPr/>
      </dsp:nvSpPr>
      <dsp:spPr>
        <a:xfrm>
          <a:off x="0" y="1433303"/>
          <a:ext cx="6263640" cy="127296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Low-Skilled laborers and Drivers who defaulted in previous loan</a:t>
          </a:r>
        </a:p>
      </dsp:txBody>
      <dsp:txXfrm>
        <a:off x="62141" y="1495444"/>
        <a:ext cx="6139358" cy="1148678"/>
      </dsp:txXfrm>
    </dsp:sp>
    <dsp:sp modelId="{8EC1BE10-802E-472F-A399-9E76A0864213}">
      <dsp:nvSpPr>
        <dsp:cNvPr id="0" name=""/>
        <dsp:cNvSpPr/>
      </dsp:nvSpPr>
      <dsp:spPr>
        <a:xfrm>
          <a:off x="0" y="2798423"/>
          <a:ext cx="6263640" cy="127296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Have Lower Secondary Education and Defaulted previous loan</a:t>
          </a:r>
        </a:p>
      </dsp:txBody>
      <dsp:txXfrm>
        <a:off x="62141" y="2860564"/>
        <a:ext cx="6139358" cy="1148678"/>
      </dsp:txXfrm>
    </dsp:sp>
    <dsp:sp modelId="{6F5A3B47-B97B-41CD-87F4-1E6A3EDA469A}">
      <dsp:nvSpPr>
        <dsp:cNvPr id="0" name=""/>
        <dsp:cNvSpPr/>
      </dsp:nvSpPr>
      <dsp:spPr>
        <a:xfrm>
          <a:off x="0" y="4163544"/>
          <a:ext cx="6263640" cy="12729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Pensioners who defaulted in previous loan</a:t>
          </a:r>
        </a:p>
      </dsp:txBody>
      <dsp:txXfrm>
        <a:off x="62141" y="4225685"/>
        <a:ext cx="6139358" cy="11486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F80C66-211F-43F9-9865-AFE56776C546}">
      <dsp:nvSpPr>
        <dsp:cNvPr id="0" name=""/>
        <dsp:cNvSpPr/>
      </dsp:nvSpPr>
      <dsp:spPr>
        <a:xfrm>
          <a:off x="0" y="71693"/>
          <a:ext cx="6263640" cy="127120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Have either Car or House </a:t>
          </a:r>
        </a:p>
      </dsp:txBody>
      <dsp:txXfrm>
        <a:off x="62055" y="133748"/>
        <a:ext cx="6139530" cy="1147095"/>
      </dsp:txXfrm>
    </dsp:sp>
    <dsp:sp modelId="{B2D153AC-2791-4F31-9D80-AB839845B718}">
      <dsp:nvSpPr>
        <dsp:cNvPr id="0" name=""/>
        <dsp:cNvSpPr/>
      </dsp:nvSpPr>
      <dsp:spPr>
        <a:xfrm>
          <a:off x="0" y="1435058"/>
          <a:ext cx="6263640" cy="1271205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Mobile Is Reachable</a:t>
          </a:r>
        </a:p>
      </dsp:txBody>
      <dsp:txXfrm>
        <a:off x="62055" y="1497113"/>
        <a:ext cx="6139530" cy="1147095"/>
      </dsp:txXfrm>
    </dsp:sp>
    <dsp:sp modelId="{0606F2B5-F867-49F2-AE5B-DF001F37B48E}">
      <dsp:nvSpPr>
        <dsp:cNvPr id="0" name=""/>
        <dsp:cNvSpPr/>
      </dsp:nvSpPr>
      <dsp:spPr>
        <a:xfrm>
          <a:off x="0" y="2798423"/>
          <a:ext cx="6263640" cy="1271205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Income</a:t>
          </a:r>
          <a:r>
            <a:rPr lang="en-US" sz="3200" kern="1200" dirty="0">
              <a:latin typeface="Calibri Light" panose="020F0302020204030204"/>
            </a:rPr>
            <a:t> more</a:t>
          </a:r>
          <a:r>
            <a:rPr lang="en-US" sz="3200" kern="1200" dirty="0"/>
            <a:t> than 50000</a:t>
          </a:r>
        </a:p>
      </dsp:txBody>
      <dsp:txXfrm>
        <a:off x="62055" y="2860478"/>
        <a:ext cx="6139530" cy="1147095"/>
      </dsp:txXfrm>
    </dsp:sp>
    <dsp:sp modelId="{8EC1BE10-802E-472F-A399-9E76A0864213}">
      <dsp:nvSpPr>
        <dsp:cNvPr id="0" name=""/>
        <dsp:cNvSpPr/>
      </dsp:nvSpPr>
      <dsp:spPr>
        <a:xfrm>
          <a:off x="0" y="4161789"/>
          <a:ext cx="6263640" cy="127120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Cash loan applicants who defaulted earlier</a:t>
          </a:r>
        </a:p>
      </dsp:txBody>
      <dsp:txXfrm>
        <a:off x="62055" y="4223844"/>
        <a:ext cx="6139530" cy="11470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9EDB38-A447-47BA-B4BA-62B07B861BD3}">
      <dsp:nvSpPr>
        <dsp:cNvPr id="0" name=""/>
        <dsp:cNvSpPr/>
      </dsp:nvSpPr>
      <dsp:spPr>
        <a:xfrm>
          <a:off x="0" y="36440"/>
          <a:ext cx="6666833" cy="173415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Dataset missing values should be enquired</a:t>
          </a:r>
        </a:p>
      </dsp:txBody>
      <dsp:txXfrm>
        <a:off x="84655" y="121095"/>
        <a:ext cx="6497523" cy="1564849"/>
      </dsp:txXfrm>
    </dsp:sp>
    <dsp:sp modelId="{ACB24A78-6361-48BE-932A-A229D1AE4CDE}">
      <dsp:nvSpPr>
        <dsp:cNvPr id="0" name=""/>
        <dsp:cNvSpPr/>
      </dsp:nvSpPr>
      <dsp:spPr>
        <a:xfrm>
          <a:off x="0" y="1859880"/>
          <a:ext cx="6666833" cy="1734159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In future loan applications of rejected clients can be considered given they satisfy the eligibility criteria</a:t>
          </a:r>
        </a:p>
      </dsp:txBody>
      <dsp:txXfrm>
        <a:off x="84655" y="1944535"/>
        <a:ext cx="6497523" cy="1564849"/>
      </dsp:txXfrm>
    </dsp:sp>
    <dsp:sp modelId="{9E8E8DF4-CA88-422F-8BDB-8A07EB9F788A}">
      <dsp:nvSpPr>
        <dsp:cNvPr id="0" name=""/>
        <dsp:cNvSpPr/>
      </dsp:nvSpPr>
      <dsp:spPr>
        <a:xfrm>
          <a:off x="0" y="3683319"/>
          <a:ext cx="6666833" cy="1734159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Bank should ask for atleast one document from loan applicants</a:t>
          </a:r>
        </a:p>
      </dsp:txBody>
      <dsp:txXfrm>
        <a:off x="84655" y="3767974"/>
        <a:ext cx="6497523" cy="156484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EB04DF-663B-402F-9D0B-3B094F112265}">
      <dsp:nvSpPr>
        <dsp:cNvPr id="0" name=""/>
        <dsp:cNvSpPr/>
      </dsp:nvSpPr>
      <dsp:spPr>
        <a:xfrm>
          <a:off x="0" y="42799"/>
          <a:ext cx="6666833" cy="12729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Applicant should have a source of income</a:t>
          </a:r>
        </a:p>
      </dsp:txBody>
      <dsp:txXfrm>
        <a:off x="62141" y="104940"/>
        <a:ext cx="6542551" cy="1148678"/>
      </dsp:txXfrm>
    </dsp:sp>
    <dsp:sp modelId="{38DF15C5-3225-4A98-AD35-7242952694CC}">
      <dsp:nvSpPr>
        <dsp:cNvPr id="0" name=""/>
        <dsp:cNvSpPr/>
      </dsp:nvSpPr>
      <dsp:spPr>
        <a:xfrm>
          <a:off x="0" y="1407919"/>
          <a:ext cx="6666833" cy="1272960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Should own either car or a house</a:t>
          </a:r>
        </a:p>
      </dsp:txBody>
      <dsp:txXfrm>
        <a:off x="62141" y="1470060"/>
        <a:ext cx="6542551" cy="1148678"/>
      </dsp:txXfrm>
    </dsp:sp>
    <dsp:sp modelId="{99DE81BB-4EBD-412C-983C-7224F9CBA334}">
      <dsp:nvSpPr>
        <dsp:cNvPr id="0" name=""/>
        <dsp:cNvSpPr/>
      </dsp:nvSpPr>
      <dsp:spPr>
        <a:xfrm>
          <a:off x="0" y="2773040"/>
          <a:ext cx="6666833" cy="1272960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No previous default record are preferred</a:t>
          </a:r>
        </a:p>
      </dsp:txBody>
      <dsp:txXfrm>
        <a:off x="62141" y="2835181"/>
        <a:ext cx="6542551" cy="1148678"/>
      </dsp:txXfrm>
    </dsp:sp>
    <dsp:sp modelId="{A064B30C-94EA-4AB0-8D13-739364483D85}">
      <dsp:nvSpPr>
        <dsp:cNvPr id="0" name=""/>
        <dsp:cNvSpPr/>
      </dsp:nvSpPr>
      <dsp:spPr>
        <a:xfrm>
          <a:off x="0" y="4138160"/>
          <a:ext cx="6666833" cy="127296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Should provide valid contact</a:t>
          </a:r>
        </a:p>
      </dsp:txBody>
      <dsp:txXfrm>
        <a:off x="62141" y="4200301"/>
        <a:ext cx="6542551" cy="11486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E87602-7926-4700-A43F-D782FB6A40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-44800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9472" y="1484207"/>
            <a:ext cx="9546921" cy="11635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00"/>
                </a:solidFill>
                <a:cs typeface="Calibri Light"/>
              </a:rPr>
              <a:t>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7584" y="3706702"/>
            <a:ext cx="10100154" cy="10739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>
                <a:solidFill>
                  <a:srgbClr val="FFFF00"/>
                </a:solidFill>
                <a:cs typeface="Calibri"/>
              </a:rPr>
              <a:t>Bank Data Analysis for Loan Approval</a:t>
            </a:r>
            <a:endParaRPr lang="en-US" sz="4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63B800-8C91-4CCD-92B0-5E3EC022D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Income type distribution w.r.t Target</a:t>
            </a: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6BB4C8E6-0079-4918-AB78-D8BDFD693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0710" y="1566706"/>
            <a:ext cx="7699678" cy="356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84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CA639C-2960-4D95-A83A-981ADCA85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Occupation Type analysis w.r.t Target</a:t>
            </a: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99C0F41-83FE-4AFB-9CE3-509075C30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138" y="2184374"/>
            <a:ext cx="11552244" cy="346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11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537134-3AEE-4375-8D29-EF0146F5A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Days Of Application</a:t>
            </a:r>
          </a:p>
        </p:txBody>
      </p:sp>
      <p:pic>
        <p:nvPicPr>
          <p:cNvPr id="4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4FEBDA95-4805-443F-963A-9997E97842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708" y="1675227"/>
            <a:ext cx="9154583" cy="4394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FE8326-15FD-4552-8268-9023D3BB9276}"/>
              </a:ext>
            </a:extLst>
          </p:cNvPr>
          <p:cNvSpPr txBox="1"/>
          <p:nvPr/>
        </p:nvSpPr>
        <p:spPr>
          <a:xfrm>
            <a:off x="4306866" y="6237962"/>
            <a:ext cx="39958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Tuesday is the busiest day of week</a:t>
            </a:r>
          </a:p>
        </p:txBody>
      </p:sp>
    </p:spTree>
    <p:extLst>
      <p:ext uri="{BB962C8B-B14F-4D97-AF65-F5344CB8AC3E}">
        <p14:creationId xmlns:p14="http://schemas.microsoft.com/office/powerpoint/2010/main" val="1682672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D174D9-E14A-4627-9757-E78AA3104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Finding the percentage of Defaulters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D84B4DC3-8C40-4908-A4E9-0354BEFBB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567" y="2447346"/>
            <a:ext cx="5455917" cy="395658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9454178A-96AA-44D7-B47E-2A0D150BA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251505"/>
            <a:ext cx="5455917" cy="23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80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E7DC0-57A4-4061-97FB-8D2FCEA9A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Finding the percentage of Defaulters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BF462EC6-DCCA-4736-83B6-7963382F14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2221" y="2301558"/>
            <a:ext cx="2564168" cy="423771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5601AA08-381A-4EDE-A6B3-57C3246AD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7346" y="2426818"/>
            <a:ext cx="2751371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965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6E09A9-5C81-4A77-B8A7-2F3CDF656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Finding the percentage of Defaulters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876AA84F-7B9F-48E1-B783-740CF3332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7" y="2578282"/>
            <a:ext cx="5455917" cy="369470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>
            <a:extLst>
              <a:ext uri="{FF2B5EF4-FFF2-40B4-BE49-F238E27FC236}">
                <a16:creationId xmlns:a16="http://schemas.microsoft.com/office/drawing/2014/main" id="{F5DCA409-25F3-4D84-B7DC-4E8C738DC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45073" y="3255659"/>
            <a:ext cx="5455917" cy="233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907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6F098-935A-4642-8193-6B2E486DF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cs typeface="Calibri Light"/>
              </a:rPr>
              <a:t>Filtration Approach</a:t>
            </a:r>
            <a:endParaRPr lang="en-US" sz="6000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80CCD7C-7D93-4301-8257-EE08BD4F3C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5267317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6954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6F098-935A-4642-8193-6B2E486DF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cs typeface="Calibri Light"/>
              </a:rPr>
              <a:t>Filtration Approach</a:t>
            </a:r>
            <a:endParaRPr lang="en-US" sz="6000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80CCD7C-7D93-4301-8257-EE08BD4F3CA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9208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28E055-5D38-459A-A122-3FC0C504D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Prescriptive Analysis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24CAA8C-DDA5-489B-9030-AB724F0C76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0149582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7105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63186A-5D93-4E88-88FB-5745B649B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D0C26B4-78AE-4633-8229-432FE8E558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8321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8502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0AFB5677-E510-4B9E-8B73-48BBDACBE4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6" r="20875" b="8033"/>
          <a:stretch/>
        </p:blipFill>
        <p:spPr>
          <a:xfrm>
            <a:off x="4337679" y="10"/>
            <a:ext cx="785432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1ECC2F-9FD1-423E-8FDC-4A39D183F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A0CFD-61DE-4EAB-8770-96E4790B9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6267605" cy="176137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3200" dirty="0"/>
              <a:t>To Find out customers whose loan application can be accepted after analysis of the Dataset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8573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D31FF7-0398-4719-A2E5-3BF0A3647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25C62ECA-B005-449F-AE8F-73B583AD1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3510" y="467208"/>
            <a:ext cx="5923584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49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20887" cy="6491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E4F8A7-F1F4-4600-8B28-59F1AA7B6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209086"/>
            <a:ext cx="4043861" cy="2874953"/>
          </a:xfrm>
        </p:spPr>
        <p:txBody>
          <a:bodyPr anchor="ctr">
            <a:normAutofit/>
          </a:bodyPr>
          <a:lstStyle/>
          <a:p>
            <a:r>
              <a:rPr lang="en-US" sz="5000">
                <a:cs typeface="Calibri Light"/>
              </a:rPr>
              <a:t>Steps Involved</a:t>
            </a:r>
            <a:endParaRPr lang="en-US" sz="500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1999B20-6058-4C55-882E-A1FB050B6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2569464"/>
            <a:ext cx="242107" cy="1340860"/>
            <a:chOff x="56167" y="2761488"/>
            <a:chExt cx="242107" cy="1340860"/>
          </a:xfrm>
        </p:grpSpPr>
        <p:sp>
          <p:nvSpPr>
            <p:cNvPr id="71" name="Rectangle 2">
              <a:extLst>
                <a:ext uri="{FF2B5EF4-FFF2-40B4-BE49-F238E27FC236}">
                  <a16:creationId xmlns:a16="http://schemas.microsoft.com/office/drawing/2014/main" id="{168AC90C-344A-4A64-BC4B-AEE98034B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59">
              <a:extLst>
                <a:ext uri="{FF2B5EF4-FFF2-40B4-BE49-F238E27FC236}">
                  <a16:creationId xmlns:a16="http://schemas.microsoft.com/office/drawing/2014/main" id="{47AEB9AE-7E63-42CA-A3E5-F8EF7D8CA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2">
              <a:extLst>
                <a:ext uri="{FF2B5EF4-FFF2-40B4-BE49-F238E27FC236}">
                  <a16:creationId xmlns:a16="http://schemas.microsoft.com/office/drawing/2014/main" id="{076031FA-B93F-4A7D-AE66-85ADC613E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59">
              <a:extLst>
                <a:ext uri="{FF2B5EF4-FFF2-40B4-BE49-F238E27FC236}">
                  <a16:creationId xmlns:a16="http://schemas.microsoft.com/office/drawing/2014/main" id="{0C1FC8D1-E08A-4B12-A48F-BF225E5B0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2">
              <a:extLst>
                <a:ext uri="{FF2B5EF4-FFF2-40B4-BE49-F238E27FC236}">
                  <a16:creationId xmlns:a16="http://schemas.microsoft.com/office/drawing/2014/main" id="{F62D5F69-2C82-4007-8EF0-EBC9C2350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59">
              <a:extLst>
                <a:ext uri="{FF2B5EF4-FFF2-40B4-BE49-F238E27FC236}">
                  <a16:creationId xmlns:a16="http://schemas.microsoft.com/office/drawing/2014/main" id="{677FAED6-5057-4B80-B1CF-196DC022B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2">
              <a:extLst>
                <a:ext uri="{FF2B5EF4-FFF2-40B4-BE49-F238E27FC236}">
                  <a16:creationId xmlns:a16="http://schemas.microsoft.com/office/drawing/2014/main" id="{CE77C39F-572F-4435-85B4-9E9A35CFE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59">
              <a:extLst>
                <a:ext uri="{FF2B5EF4-FFF2-40B4-BE49-F238E27FC236}">
                  <a16:creationId xmlns:a16="http://schemas.microsoft.com/office/drawing/2014/main" id="{B3283BD4-0BC4-41D1-B09B-CBDC4292C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2">
              <a:extLst>
                <a:ext uri="{FF2B5EF4-FFF2-40B4-BE49-F238E27FC236}">
                  <a16:creationId xmlns:a16="http://schemas.microsoft.com/office/drawing/2014/main" id="{BA3E687B-951E-45B2-BEFE-4CBEB32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59">
              <a:extLst>
                <a:ext uri="{FF2B5EF4-FFF2-40B4-BE49-F238E27FC236}">
                  <a16:creationId xmlns:a16="http://schemas.microsoft.com/office/drawing/2014/main" id="{A49870CA-6E02-4787-82A6-28C0CB6B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2">
              <a:extLst>
                <a:ext uri="{FF2B5EF4-FFF2-40B4-BE49-F238E27FC236}">
                  <a16:creationId xmlns:a16="http://schemas.microsoft.com/office/drawing/2014/main" id="{5639C028-DD6E-4E69-AE6E-1CC158EDC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59">
              <a:extLst>
                <a:ext uri="{FF2B5EF4-FFF2-40B4-BE49-F238E27FC236}">
                  <a16:creationId xmlns:a16="http://schemas.microsoft.com/office/drawing/2014/main" id="{B1CD1FE8-3027-45AA-AD53-5B131FB03D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2">
              <a:extLst>
                <a:ext uri="{FF2B5EF4-FFF2-40B4-BE49-F238E27FC236}">
                  <a16:creationId xmlns:a16="http://schemas.microsoft.com/office/drawing/2014/main" id="{1FD2B706-0BB9-4A30-9206-252E09AE0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59">
              <a:extLst>
                <a:ext uri="{FF2B5EF4-FFF2-40B4-BE49-F238E27FC236}">
                  <a16:creationId xmlns:a16="http://schemas.microsoft.com/office/drawing/2014/main" id="{D5783E13-BA0A-4F1E-A4F0-BFC9FF10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2">
              <a:extLst>
                <a:ext uri="{FF2B5EF4-FFF2-40B4-BE49-F238E27FC236}">
                  <a16:creationId xmlns:a16="http://schemas.microsoft.com/office/drawing/2014/main" id="{D0847D6C-8036-43A9-BA3E-D1E892888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59">
              <a:extLst>
                <a:ext uri="{FF2B5EF4-FFF2-40B4-BE49-F238E27FC236}">
                  <a16:creationId xmlns:a16="http://schemas.microsoft.com/office/drawing/2014/main" id="{1D610CBF-7C35-498A-9BDD-A2954A7CA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2">
              <a:extLst>
                <a:ext uri="{FF2B5EF4-FFF2-40B4-BE49-F238E27FC236}">
                  <a16:creationId xmlns:a16="http://schemas.microsoft.com/office/drawing/2014/main" id="{BCB60915-0422-4144-87E9-2289DBC04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59">
              <a:extLst>
                <a:ext uri="{FF2B5EF4-FFF2-40B4-BE49-F238E27FC236}">
                  <a16:creationId xmlns:a16="http://schemas.microsoft.com/office/drawing/2014/main" id="{9D64F486-DA93-45CE-9075-4110C67F1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2">
              <a:extLst>
                <a:ext uri="{FF2B5EF4-FFF2-40B4-BE49-F238E27FC236}">
                  <a16:creationId xmlns:a16="http://schemas.microsoft.com/office/drawing/2014/main" id="{DA8356F6-E822-44E0-8A11-33E5A5432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59">
              <a:extLst>
                <a:ext uri="{FF2B5EF4-FFF2-40B4-BE49-F238E27FC236}">
                  <a16:creationId xmlns:a16="http://schemas.microsoft.com/office/drawing/2014/main" id="{C825C106-0BD3-41C1-8520-50F54BD67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0AA841C-CBDE-4C8A-8D94-5CD2890F6B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6961959"/>
              </p:ext>
            </p:extLst>
          </p:nvPr>
        </p:nvGraphicFramePr>
        <p:xfrm>
          <a:off x="5249074" y="206680"/>
          <a:ext cx="6482678" cy="5947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0888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D406D-D904-402A-9526-DB146CE1B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77" y="239733"/>
            <a:ext cx="4651095" cy="795057"/>
          </a:xfrm>
        </p:spPr>
        <p:txBody>
          <a:bodyPr/>
          <a:lstStyle/>
          <a:p>
            <a:r>
              <a:rPr lang="en-US" dirty="0">
                <a:cs typeface="Calibri Light"/>
              </a:rPr>
              <a:t>Analysis of Dataset</a:t>
            </a:r>
            <a:endParaRPr lang="en-US" dirty="0"/>
          </a:p>
        </p:txBody>
      </p:sp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D45EC944-32C1-41F7-A428-8E860BBB56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7533" y="1762995"/>
            <a:ext cx="8348410" cy="411125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10703B-D8EA-473E-A88E-787ADC618D93}"/>
              </a:ext>
            </a:extLst>
          </p:cNvPr>
          <p:cNvSpPr txBox="1"/>
          <p:nvPr/>
        </p:nvSpPr>
        <p:spPr>
          <a:xfrm>
            <a:off x="2737413" y="6132653"/>
            <a:ext cx="58297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There are about 8.09 % of Defaulters in the dataset</a:t>
            </a:r>
          </a:p>
        </p:txBody>
      </p:sp>
    </p:spTree>
    <p:extLst>
      <p:ext uri="{BB962C8B-B14F-4D97-AF65-F5344CB8AC3E}">
        <p14:creationId xmlns:p14="http://schemas.microsoft.com/office/powerpoint/2010/main" val="3967492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6A7E68-7870-447A-8540-B0F2050DE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Types of Loans offered</a:t>
            </a:r>
          </a:p>
        </p:txBody>
      </p:sp>
      <p:pic>
        <p:nvPicPr>
          <p:cNvPr id="4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7865EEEC-486B-436A-B6D2-3307B5FC86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4929" y="1714297"/>
            <a:ext cx="8148527" cy="379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40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98968F-0F12-4531-9A37-9A3454716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Gender wise Loan Distribution</a:t>
            </a:r>
          </a:p>
        </p:txBody>
      </p:sp>
      <p:pic>
        <p:nvPicPr>
          <p:cNvPr id="4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CE582670-CB9F-4608-835E-53D05FEFC0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5968" y="1858448"/>
            <a:ext cx="7660831" cy="37357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4263C6-1FFB-4A71-94AD-BDFC88A7E6AE}"/>
              </a:ext>
            </a:extLst>
          </p:cNvPr>
          <p:cNvSpPr txBox="1"/>
          <p:nvPr/>
        </p:nvSpPr>
        <p:spPr>
          <a:xfrm>
            <a:off x="2901388" y="5833639"/>
            <a:ext cx="68136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Female Loan Applicants are more as compared to male applicants</a:t>
            </a:r>
          </a:p>
        </p:txBody>
      </p:sp>
    </p:spTree>
    <p:extLst>
      <p:ext uri="{BB962C8B-B14F-4D97-AF65-F5344CB8AC3E}">
        <p14:creationId xmlns:p14="http://schemas.microsoft.com/office/powerpoint/2010/main" val="1681770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9E90C9-C5C7-4D87-BC0F-579FE1B11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Income type distribution</a:t>
            </a: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3DAA3C3B-2B10-43FA-9181-FEF367288E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5334" y="1175969"/>
            <a:ext cx="7188199" cy="461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77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1AFAA3-D674-4B12-9F70-4E858A8C6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Education Type Distribution</a:t>
            </a: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8ABFBD23-50C5-4E5C-94A5-AFECC0B025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145052"/>
            <a:ext cx="7188199" cy="456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50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CBCE9C-F316-4FCB-A865-5A3A8F9CD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Loan type w.r.t Target</a:t>
            </a: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9C24D554-1145-4C29-8EA7-C02CB8F32C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019259"/>
            <a:ext cx="7188199" cy="481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98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Presentation</vt:lpstr>
      <vt:lpstr>Objective</vt:lpstr>
      <vt:lpstr>Steps Involved</vt:lpstr>
      <vt:lpstr>Analysis of Dataset</vt:lpstr>
      <vt:lpstr>Types of Loans offered</vt:lpstr>
      <vt:lpstr>Gender wise Loan Distribution</vt:lpstr>
      <vt:lpstr>Income type distribution</vt:lpstr>
      <vt:lpstr>Education Type Distribution</vt:lpstr>
      <vt:lpstr>Loan type w.r.t Target</vt:lpstr>
      <vt:lpstr>Income type distribution w.r.t Target</vt:lpstr>
      <vt:lpstr>Occupation Type analysis w.r.t Target</vt:lpstr>
      <vt:lpstr>Days Of Application</vt:lpstr>
      <vt:lpstr>Finding the percentage of Defaulters</vt:lpstr>
      <vt:lpstr>Finding the percentage of Defaulters</vt:lpstr>
      <vt:lpstr>Finding the percentage of Defaulters</vt:lpstr>
      <vt:lpstr>Filtration Approach</vt:lpstr>
      <vt:lpstr>Filtration Approach</vt:lpstr>
      <vt:lpstr>Prescriptive Analysis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421</cp:revision>
  <dcterms:created xsi:type="dcterms:W3CDTF">2022-02-28T16:37:57Z</dcterms:created>
  <dcterms:modified xsi:type="dcterms:W3CDTF">2022-03-01T10:15:00Z</dcterms:modified>
</cp:coreProperties>
</file>